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7" r:id="rId5"/>
    <p:sldId id="389" r:id="rId6"/>
    <p:sldId id="384" r:id="rId7"/>
    <p:sldId id="408" r:id="rId8"/>
    <p:sldId id="392" r:id="rId9"/>
    <p:sldId id="272" r:id="rId10"/>
    <p:sldId id="317" r:id="rId11"/>
    <p:sldId id="268" r:id="rId12"/>
    <p:sldId id="398" r:id="rId13"/>
    <p:sldId id="399" r:id="rId14"/>
    <p:sldId id="400" r:id="rId15"/>
    <p:sldId id="402" r:id="rId16"/>
    <p:sldId id="401" r:id="rId17"/>
    <p:sldId id="278" r:id="rId18"/>
    <p:sldId id="405" r:id="rId19"/>
    <p:sldId id="279" r:id="rId20"/>
    <p:sldId id="404" r:id="rId21"/>
    <p:sldId id="406" r:id="rId22"/>
    <p:sldId id="410" r:id="rId23"/>
    <p:sldId id="403" r:id="rId24"/>
    <p:sldId id="321" r:id="rId25"/>
    <p:sldId id="391" r:id="rId26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EDF5"/>
    <a:srgbClr val="334551"/>
    <a:srgbClr val="30625F"/>
    <a:srgbClr val="414466"/>
    <a:srgbClr val="FFFFFF"/>
    <a:srgbClr val="3A3659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543" autoAdjust="0"/>
  </p:normalViewPr>
  <p:slideViewPr>
    <p:cSldViewPr snapToGrid="0">
      <p:cViewPr>
        <p:scale>
          <a:sx n="75" d="100"/>
          <a:sy n="75" d="100"/>
        </p:scale>
        <p:origin x="946" y="-101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B2E815-0D19-41DC-B01B-4D608769620A}" type="doc">
      <dgm:prSet loTypeId="urn:microsoft.com/office/officeart/2016/7/layout/RoundedRectangleTimeline#1" loCatId="other" qsTypeId="urn:microsoft.com/office/officeart/2005/8/quickstyle/simple1" qsCatId="simple" csTypeId="urn:microsoft.com/office/officeart/2005/8/colors/colorful5" csCatId="colorful" phldr="1"/>
      <dgm:spPr/>
      <dgm:t>
        <a:bodyPr rtlCol="0"/>
        <a:lstStyle/>
        <a:p>
          <a:pPr rtl="0"/>
          <a:endParaRPr lang="it-IT"/>
        </a:p>
      </dgm:t>
    </dgm:pt>
    <dgm:pt modelId="{4259F840-24E7-476F-9F30-482E46395856}">
      <dgm:prSet phldrT="[Text]" custT="1"/>
      <dgm:spPr/>
      <dgm:t>
        <a:bodyPr rtlCol="0"/>
        <a:lstStyle/>
        <a:p>
          <a:pPr rtl="0"/>
          <a:r>
            <a:rPr lang="en-US" sz="1800" noProof="0">
              <a:latin typeface="+mn-lt"/>
            </a:rPr>
            <a:t>Camera</a:t>
          </a:r>
        </a:p>
      </dgm:t>
    </dgm:pt>
    <dgm:pt modelId="{FCE8068D-7E50-4749-A8D0-ADEDAC5637B3}" type="par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CC444A4-F20A-48F5-A61E-47BFFF185A57}" type="sibTrans" cxnId="{42EE41D1-3C16-4937-BB38-B076896C09A0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B54C8F6C-BE1E-4EAB-B7A0-48DE01FFAA3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  <a:t>Drowsiness and</a:t>
          </a:r>
          <a:b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</a:br>
          <a: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  <a:t>head rotation</a:t>
          </a:r>
        </a:p>
      </dgm:t>
    </dgm:pt>
    <dgm:pt modelId="{8DE7CD45-B7C0-432E-B819-6A7D97E31315}" type="par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C33B8BEF-A818-4A2F-A99A-E2B29895E184}" type="sibTrans" cxnId="{770CA1CC-3DDD-451E-AE83-A71CA570260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E4033A39-DCC4-4038-9562-AEDDBBB37A99}">
      <dgm:prSet phldrT="[Text]" custT="1"/>
      <dgm:spPr/>
      <dgm:t>
        <a:bodyPr rtlCol="0"/>
        <a:lstStyle/>
        <a:p>
          <a:pPr rtl="0"/>
          <a:r>
            <a:rPr lang="en-US" sz="1800" noProof="0">
              <a:latin typeface="+mn-lt"/>
            </a:rPr>
            <a:t>GPS</a:t>
          </a:r>
        </a:p>
      </dgm:t>
    </dgm:pt>
    <dgm:pt modelId="{048EEAE6-78BA-4B00-B7BB-9C22DBB1E8F4}" type="par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0AB0E5B-0C58-465D-A545-5B21133D2849}" type="sibTrans" cxnId="{32EF2862-2950-4DF8-BEA8-CD19460CCA31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A4C0B4E4-70AD-4901-9E3F-7EA25DD6DAA1}">
      <dgm:prSet phldrT="[Text]" custT="1"/>
      <dgm:spPr/>
      <dgm:t>
        <a:bodyPr rtlCol="0"/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Track position and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speed detection</a:t>
          </a:r>
        </a:p>
      </dgm:t>
    </dgm:pt>
    <dgm:pt modelId="{701D9033-BAD3-4299-933F-A47AFDC2ECD0}" type="par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657DB10D-2517-48AA-B970-6D815DBD4123}" type="sibTrans" cxnId="{5E74CB62-E52E-4CEE-8AA1-9812BFC0D67E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87BF7896-20EA-4E8F-B6F4-A34EC5C9CB50}">
      <dgm:prSet phldrT="[Text]" custT="1"/>
      <dgm:spPr/>
      <dgm:t>
        <a:bodyPr rtlCol="0"/>
        <a:lstStyle/>
        <a:p>
          <a:pPr rtl="0"/>
          <a:r>
            <a:rPr lang="en-US" sz="1800" noProof="0">
              <a:latin typeface="+mn-lt"/>
            </a:rPr>
            <a:t>Microphone</a:t>
          </a:r>
        </a:p>
      </dgm:t>
    </dgm:pt>
    <dgm:pt modelId="{05E47BA5-F724-4AEE-9B5B-401F18E028E6}" type="par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D63CE73E-35DE-48C3-8753-7648BC953C0D}" type="sibTrans" cxnId="{92330C11-C197-4512-BDA4-8D8A69AF7D1C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43CBB0A2-9D75-4264-8A30-3E8974B40658}">
      <dgm:prSet phldrT="[Text]" custT="1"/>
      <dgm:spPr/>
      <dgm:t>
        <a:bodyPr rtlCol="0"/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Analyze noise around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the driver</a:t>
          </a:r>
        </a:p>
      </dgm:t>
    </dgm:pt>
    <dgm:pt modelId="{F806E590-5F8E-48A1-96AC-9E738290D2ED}" type="par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20F77EFB-335C-4BC3-AD95-8421EDF343E6}" type="sibTrans" cxnId="{4D2DF581-8128-4440-9E51-29109DC6ED52}">
      <dgm:prSet/>
      <dgm:spPr/>
      <dgm:t>
        <a:bodyPr rtlCol="0"/>
        <a:lstStyle/>
        <a:p>
          <a:pPr rtl="0"/>
          <a:endParaRPr lang="it-IT" sz="1800">
            <a:latin typeface="+mn-lt"/>
          </a:endParaRPr>
        </a:p>
      </dgm:t>
    </dgm:pt>
    <dgm:pt modelId="{3DE6FF16-CA4D-4D34-ABEB-8BE6A40B5E5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>
              <a:latin typeface="+mn-lt"/>
            </a:rPr>
            <a:t>Accelerometer &amp; Gyroscope</a:t>
          </a:r>
        </a:p>
      </dgm:t>
    </dgm:pt>
    <dgm:pt modelId="{DA9CCCCB-8206-4757-82C8-F885E9D238B5}" type="par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986162A7-6F89-4679-B40E-33A17DA21B73}" type="sibTrans" cxnId="{636DE8C5-F706-4BA5-855F-85FD2239E2BE}">
      <dgm:prSet/>
      <dgm:spPr/>
      <dgm:t>
        <a:bodyPr rtlCol="0"/>
        <a:lstStyle/>
        <a:p>
          <a:pPr rtl="0"/>
          <a:endParaRPr lang="it-IT" sz="1800"/>
        </a:p>
      </dgm:t>
    </dgm:pt>
    <dgm:pt modelId="{C032D242-8D23-4EEC-A10A-7B0691E5A409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noProof="0">
              <a:latin typeface="+mn-lt"/>
            </a:rPr>
            <a:t>Accelerometer &amp; Magnetometer</a:t>
          </a:r>
        </a:p>
      </dgm:t>
    </dgm:pt>
    <dgm:pt modelId="{167DA838-BF1F-42A4-81E8-806F40795A14}" type="par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7EFA60CA-572D-434D-B452-A4ACBAEB4D2C}" type="sibTrans" cxnId="{D9403C73-FB83-47D6-85AE-067D49ED63F2}">
      <dgm:prSet/>
      <dgm:spPr/>
      <dgm:t>
        <a:bodyPr rtlCol="0"/>
        <a:lstStyle/>
        <a:p>
          <a:pPr rtl="0"/>
          <a:endParaRPr lang="it-IT" sz="1800"/>
        </a:p>
      </dgm:t>
    </dgm:pt>
    <dgm:pt modelId="{F6105D8B-4D8E-4FB0-8E3F-76FF07041C16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Fall and usage</a:t>
          </a:r>
          <a:b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detection</a:t>
          </a:r>
        </a:p>
      </dgm:t>
    </dgm:pt>
    <dgm:pt modelId="{5A54350F-702D-4F1B-B07A-EB90E965CDC1}" type="parTrans" cxnId="{4A0EECEA-AAA5-4FBC-A005-912137B0439E}">
      <dgm:prSet/>
      <dgm:spPr/>
      <dgm:t>
        <a:bodyPr/>
        <a:lstStyle/>
        <a:p>
          <a:endParaRPr lang="en-GB"/>
        </a:p>
      </dgm:t>
    </dgm:pt>
    <dgm:pt modelId="{0F96FBD1-C4E8-476A-9BA5-84856A92DAF2}" type="sibTrans" cxnId="{4A0EECEA-AAA5-4FBC-A005-912137B0439E}">
      <dgm:prSet/>
      <dgm:spPr/>
      <dgm:t>
        <a:bodyPr/>
        <a:lstStyle/>
        <a:p>
          <a:endParaRPr lang="en-GB"/>
        </a:p>
      </dgm:t>
    </dgm:pt>
    <dgm:pt modelId="{681B9D84-8893-4886-8AB4-BECDEB4FEFF2}">
      <dgm:prSet phldrT="[Text]" custT="1"/>
      <dgm:spPr/>
      <dgm:t>
        <a:bodyPr rtlCol="0"/>
        <a:lstStyle/>
        <a:p>
          <a:pPr rtl="0">
            <a:buFont typeface="Symbol" panose="05050102010706020507" pitchFamily="18" charset="2"/>
            <a:buChar char=""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Road curvature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detection</a:t>
          </a:r>
        </a:p>
      </dgm:t>
    </dgm:pt>
    <dgm:pt modelId="{2DA85752-901C-49FC-9077-0C3B17357B49}" type="parTrans" cxnId="{D0AFDC61-85FD-4733-AE97-0719CE12F88B}">
      <dgm:prSet/>
      <dgm:spPr/>
      <dgm:t>
        <a:bodyPr/>
        <a:lstStyle/>
        <a:p>
          <a:endParaRPr lang="en-GB"/>
        </a:p>
      </dgm:t>
    </dgm:pt>
    <dgm:pt modelId="{3852EC62-E464-41DA-99AD-6F006C91126B}" type="sibTrans" cxnId="{D0AFDC61-85FD-4733-AE97-0719CE12F88B}">
      <dgm:prSet/>
      <dgm:spPr/>
      <dgm:t>
        <a:bodyPr/>
        <a:lstStyle/>
        <a:p>
          <a:endParaRPr lang="en-GB"/>
        </a:p>
      </dgm:t>
    </dgm:pt>
    <dgm:pt modelId="{5C758C36-DBE2-4B81-9CDA-6E784D82BD9A}" type="pres">
      <dgm:prSet presAssocID="{E5B2E815-0D19-41DC-B01B-4D608769620A}" presName="Name0" presStyleCnt="0">
        <dgm:presLayoutVars>
          <dgm:chMax/>
          <dgm:chPref/>
          <dgm:animLvl val="lvl"/>
        </dgm:presLayoutVars>
      </dgm:prSet>
      <dgm:spPr/>
    </dgm:pt>
    <dgm:pt modelId="{9F445570-01D4-45C2-B705-5D767A90FA04}" type="pres">
      <dgm:prSet presAssocID="{4259F840-24E7-476F-9F30-482E46395856}" presName="composite1" presStyleCnt="0"/>
      <dgm:spPr/>
    </dgm:pt>
    <dgm:pt modelId="{A3C1E69C-6CA1-4EB3-8985-74C480D5E792}" type="pres">
      <dgm:prSet presAssocID="{4259F840-24E7-476F-9F30-482E46395856}" presName="parent1" presStyleLbl="alignNode1" presStyleIdx="0" presStyleCnt="5" custScaleY="145636">
        <dgm:presLayoutVars>
          <dgm:chMax val="1"/>
          <dgm:chPref val="1"/>
          <dgm:bulletEnabled val="1"/>
        </dgm:presLayoutVars>
      </dgm:prSet>
      <dgm:spPr/>
    </dgm:pt>
    <dgm:pt modelId="{660CBC84-B820-4300-A6CB-0F3E7B6FD1C6}" type="pres">
      <dgm:prSet presAssocID="{4259F840-24E7-476F-9F30-482E46395856}" presName="Childtext1" presStyleLbl="revTx" presStyleIdx="0" presStyleCnt="5">
        <dgm:presLayoutVars>
          <dgm:bulletEnabled val="1"/>
        </dgm:presLayoutVars>
      </dgm:prSet>
      <dgm:spPr/>
    </dgm:pt>
    <dgm:pt modelId="{04F87D68-D64D-4B92-BF76-27688AD6C3CF}" type="pres">
      <dgm:prSet presAssocID="{4259F840-24E7-476F-9F30-482E46395856}" presName="ConnectLine1" presStyleLbl="sibTrans1D1" presStyleIdx="0" presStyleCnt="5"/>
      <dgm:spPr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157E86A6-ACCD-4462-9D6A-F595BA4C1D4D}" type="pres">
      <dgm:prSet presAssocID="{4259F840-24E7-476F-9F30-482E46395856}" presName="ConnectLineEnd1" presStyleLbl="lnNode1" presStyleIdx="0" presStyleCnt="5"/>
      <dgm:spPr/>
    </dgm:pt>
    <dgm:pt modelId="{08496BE1-1724-48B3-98A0-5EBEC1771BA2}" type="pres">
      <dgm:prSet presAssocID="{4259F840-24E7-476F-9F30-482E46395856}" presName="EmptyPane1" presStyleCnt="0"/>
      <dgm:spPr/>
    </dgm:pt>
    <dgm:pt modelId="{97D38EE6-D232-4B18-9A6D-C01D02EA66C4}" type="pres">
      <dgm:prSet presAssocID="{DCC444A4-F20A-48F5-A61E-47BFFF185A57}" presName="spaceBetweenRectangles1" presStyleCnt="0"/>
      <dgm:spPr/>
    </dgm:pt>
    <dgm:pt modelId="{9EF0DF66-2769-4A73-8886-5EF67C9762B5}" type="pres">
      <dgm:prSet presAssocID="{E4033A39-DCC4-4038-9562-AEDDBBB37A99}" presName="composite1" presStyleCnt="0"/>
      <dgm:spPr/>
    </dgm:pt>
    <dgm:pt modelId="{1126335A-EC32-4BA2-A023-7BDDD6B0C79F}" type="pres">
      <dgm:prSet presAssocID="{E4033A39-DCC4-4038-9562-AEDDBBB37A99}" presName="parent1" presStyleLbl="alignNode1" presStyleIdx="1" presStyleCnt="5" custScaleY="145636">
        <dgm:presLayoutVars>
          <dgm:chMax val="1"/>
          <dgm:chPref val="1"/>
          <dgm:bulletEnabled val="1"/>
        </dgm:presLayoutVars>
      </dgm:prSet>
      <dgm:spPr/>
    </dgm:pt>
    <dgm:pt modelId="{F87B01A5-4EC4-415A-8406-7DA684CE4297}" type="pres">
      <dgm:prSet presAssocID="{E4033A39-DCC4-4038-9562-AEDDBBB37A99}" presName="Childtext1" presStyleLbl="revTx" presStyleIdx="1" presStyleCnt="5">
        <dgm:presLayoutVars>
          <dgm:bulletEnabled val="1"/>
        </dgm:presLayoutVars>
      </dgm:prSet>
      <dgm:spPr/>
    </dgm:pt>
    <dgm:pt modelId="{63CD00C2-D38E-4838-B795-14A75F1FAAFC}" type="pres">
      <dgm:prSet presAssocID="{E4033A39-DCC4-4038-9562-AEDDBBB37A99}" presName="ConnectLine1" presStyleLbl="sibTrans1D1" presStyleIdx="1" presStyleCnt="5"/>
      <dgm:spPr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gm:spPr>
    </dgm:pt>
    <dgm:pt modelId="{27B79091-F5C0-4A94-9A42-0B1DE94DD6E5}" type="pres">
      <dgm:prSet presAssocID="{E4033A39-DCC4-4038-9562-AEDDBBB37A99}" presName="ConnectLineEnd1" presStyleLbl="lnNode1" presStyleIdx="1" presStyleCnt="5"/>
      <dgm:spPr/>
    </dgm:pt>
    <dgm:pt modelId="{D65084ED-480B-40B8-9549-A0DFB2D52B75}" type="pres">
      <dgm:prSet presAssocID="{E4033A39-DCC4-4038-9562-AEDDBBB37A99}" presName="EmptyPane1" presStyleCnt="0"/>
      <dgm:spPr/>
    </dgm:pt>
    <dgm:pt modelId="{CCA11A18-6EE0-454B-94AD-9D5FBF640077}" type="pres">
      <dgm:prSet presAssocID="{80AB0E5B-0C58-465D-A545-5B21133D2849}" presName="spaceBetweenRectangles1" presStyleCnt="0"/>
      <dgm:spPr/>
    </dgm:pt>
    <dgm:pt modelId="{529EA7A3-C6E4-4A81-A095-49FB1299EF33}" type="pres">
      <dgm:prSet presAssocID="{87BF7896-20EA-4E8F-B6F4-A34EC5C9CB50}" presName="composite1" presStyleCnt="0"/>
      <dgm:spPr/>
    </dgm:pt>
    <dgm:pt modelId="{2C4D1C3E-03E1-4CB7-B745-4DCE12998CF2}" type="pres">
      <dgm:prSet presAssocID="{87BF7896-20EA-4E8F-B6F4-A34EC5C9CB50}" presName="parent1" presStyleLbl="alignNode1" presStyleIdx="2" presStyleCnt="5" custScaleY="145636">
        <dgm:presLayoutVars>
          <dgm:chMax val="1"/>
          <dgm:chPref val="1"/>
          <dgm:bulletEnabled val="1"/>
        </dgm:presLayoutVars>
      </dgm:prSet>
      <dgm:spPr/>
    </dgm:pt>
    <dgm:pt modelId="{4E8AE68B-FB31-436B-8CEA-9126C1368037}" type="pres">
      <dgm:prSet presAssocID="{87BF7896-20EA-4E8F-B6F4-A34EC5C9CB50}" presName="Childtext1" presStyleLbl="revTx" presStyleIdx="2" presStyleCnt="5">
        <dgm:presLayoutVars>
          <dgm:bulletEnabled val="1"/>
        </dgm:presLayoutVars>
      </dgm:prSet>
      <dgm:spPr/>
    </dgm:pt>
    <dgm:pt modelId="{45FB6F81-2024-4502-A3FD-9EDABE87422F}" type="pres">
      <dgm:prSet presAssocID="{87BF7896-20EA-4E8F-B6F4-A34EC5C9CB50}" presName="ConnectLine1" presStyleLbl="sibTrans1D1" presStyleIdx="2" presStyleCnt="5"/>
      <dgm:spPr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gm:spPr>
    </dgm:pt>
    <dgm:pt modelId="{EC9D01D4-FAC9-42CA-88DF-0755C70CE740}" type="pres">
      <dgm:prSet presAssocID="{87BF7896-20EA-4E8F-B6F4-A34EC5C9CB50}" presName="ConnectLineEnd1" presStyleLbl="lnNode1" presStyleIdx="2" presStyleCnt="5"/>
      <dgm:spPr/>
    </dgm:pt>
    <dgm:pt modelId="{AFD3047B-F71D-4D50-ABCF-438D70050CDF}" type="pres">
      <dgm:prSet presAssocID="{87BF7896-20EA-4E8F-B6F4-A34EC5C9CB50}" presName="EmptyPane1" presStyleCnt="0"/>
      <dgm:spPr/>
    </dgm:pt>
    <dgm:pt modelId="{116941E1-3649-4675-94BA-5739809302A3}" type="pres">
      <dgm:prSet presAssocID="{D63CE73E-35DE-48C3-8753-7648BC953C0D}" presName="spaceBetweenRectangles1" presStyleCnt="0"/>
      <dgm:spPr/>
    </dgm:pt>
    <dgm:pt modelId="{DF995B21-FB77-4CA4-A205-9186F38CF1DC}" type="pres">
      <dgm:prSet presAssocID="{3DE6FF16-CA4D-4D34-ABEB-8BE6A40B5E52}" presName="composite1" presStyleCnt="0"/>
      <dgm:spPr/>
    </dgm:pt>
    <dgm:pt modelId="{61B566FF-8105-482B-AB85-2DF8989C57DD}" type="pres">
      <dgm:prSet presAssocID="{3DE6FF16-CA4D-4D34-ABEB-8BE6A40B5E52}" presName="parent1" presStyleLbl="alignNode1" presStyleIdx="3" presStyleCnt="5" custScaleY="145636">
        <dgm:presLayoutVars>
          <dgm:chMax val="1"/>
          <dgm:chPref val="1"/>
          <dgm:bulletEnabled val="1"/>
        </dgm:presLayoutVars>
      </dgm:prSet>
      <dgm:spPr/>
    </dgm:pt>
    <dgm:pt modelId="{710B47AF-436A-4AB5-8F8C-E7E760F3B9B7}" type="pres">
      <dgm:prSet presAssocID="{3DE6FF16-CA4D-4D34-ABEB-8BE6A40B5E52}" presName="Childtext1" presStyleLbl="revTx" presStyleIdx="3" presStyleCnt="5">
        <dgm:presLayoutVars>
          <dgm:bulletEnabled val="1"/>
        </dgm:presLayoutVars>
      </dgm:prSet>
      <dgm:spPr/>
    </dgm:pt>
    <dgm:pt modelId="{68AF7FF3-299F-4B9A-84AE-D560BE07F70F}" type="pres">
      <dgm:prSet presAssocID="{3DE6FF16-CA4D-4D34-ABEB-8BE6A40B5E52}" presName="ConnectLine1" presStyleLbl="sibTrans1D1" presStyleIdx="3" presStyleCnt="5"/>
      <dgm:spPr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gm:spPr>
    </dgm:pt>
    <dgm:pt modelId="{1B1200F0-BCA0-48D7-98FD-76893114B21A}" type="pres">
      <dgm:prSet presAssocID="{3DE6FF16-CA4D-4D34-ABEB-8BE6A40B5E52}" presName="ConnectLineEnd1" presStyleLbl="lnNode1" presStyleIdx="3" presStyleCnt="5"/>
      <dgm:spPr/>
    </dgm:pt>
    <dgm:pt modelId="{D4DCEFCB-D081-475D-8173-09571B353CC1}" type="pres">
      <dgm:prSet presAssocID="{3DE6FF16-CA4D-4D34-ABEB-8BE6A40B5E52}" presName="EmptyPane1" presStyleCnt="0"/>
      <dgm:spPr/>
    </dgm:pt>
    <dgm:pt modelId="{DC61383F-E475-46BD-9478-605B22EDD601}" type="pres">
      <dgm:prSet presAssocID="{986162A7-6F89-4679-B40E-33A17DA21B73}" presName="spaceBetweenRectangles1" presStyleCnt="0"/>
      <dgm:spPr/>
    </dgm:pt>
    <dgm:pt modelId="{17B7B7D2-E285-425D-9F03-9FEF498B3066}" type="pres">
      <dgm:prSet presAssocID="{C032D242-8D23-4EEC-A10A-7B0691E5A409}" presName="composite1" presStyleCnt="0"/>
      <dgm:spPr/>
    </dgm:pt>
    <dgm:pt modelId="{FD750114-0499-4956-848D-ECC7864F3C4C}" type="pres">
      <dgm:prSet presAssocID="{C032D242-8D23-4EEC-A10A-7B0691E5A409}" presName="parent1" presStyleLbl="alignNode1" presStyleIdx="4" presStyleCnt="5" custScaleY="145636">
        <dgm:presLayoutVars>
          <dgm:chMax val="1"/>
          <dgm:chPref val="1"/>
          <dgm:bulletEnabled val="1"/>
        </dgm:presLayoutVars>
      </dgm:prSet>
      <dgm:spPr/>
    </dgm:pt>
    <dgm:pt modelId="{B46F75B4-4D0D-4E15-ACD7-62367B258CAD}" type="pres">
      <dgm:prSet presAssocID="{C032D242-8D23-4EEC-A10A-7B0691E5A409}" presName="Childtext1" presStyleLbl="revTx" presStyleIdx="4" presStyleCnt="5">
        <dgm:presLayoutVars>
          <dgm:bulletEnabled val="1"/>
        </dgm:presLayoutVars>
      </dgm:prSet>
      <dgm:spPr/>
    </dgm:pt>
    <dgm:pt modelId="{1A74C960-FE3D-4823-AEAD-59C5AAB209B4}" type="pres">
      <dgm:prSet presAssocID="{C032D242-8D23-4EEC-A10A-7B0691E5A409}" presName="ConnectLine1" presStyleLbl="sibTrans1D1" presStyleIdx="4" presStyleCnt="5"/>
      <dgm:spPr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gm:spPr>
    </dgm:pt>
    <dgm:pt modelId="{84AED009-5C1F-44E9-A601-A91818307E9C}" type="pres">
      <dgm:prSet presAssocID="{C032D242-8D23-4EEC-A10A-7B0691E5A409}" presName="ConnectLineEnd1" presStyleLbl="lnNode1" presStyleIdx="4" presStyleCnt="5"/>
      <dgm:spPr/>
    </dgm:pt>
    <dgm:pt modelId="{3F21B5CC-0A61-4192-B373-6E006A16BD90}" type="pres">
      <dgm:prSet presAssocID="{C032D242-8D23-4EEC-A10A-7B0691E5A409}" presName="EmptyPane1" presStyleCnt="0"/>
      <dgm:spPr/>
    </dgm:pt>
  </dgm:ptLst>
  <dgm:cxnLst>
    <dgm:cxn modelId="{92330C11-C197-4512-BDA4-8D8A69AF7D1C}" srcId="{E5B2E815-0D19-41DC-B01B-4D608769620A}" destId="{87BF7896-20EA-4E8F-B6F4-A34EC5C9CB50}" srcOrd="2" destOrd="0" parTransId="{05E47BA5-F724-4AEE-9B5B-401F18E028E6}" sibTransId="{D63CE73E-35DE-48C3-8753-7648BC953C0D}"/>
    <dgm:cxn modelId="{A88B8719-EC4C-427D-BB0A-743F2D6B2ED0}" type="presOf" srcId="{43CBB0A2-9D75-4264-8A30-3E8974B40658}" destId="{4E8AE68B-FB31-436B-8CEA-9126C1368037}" srcOrd="0" destOrd="0" presId="urn:microsoft.com/office/officeart/2016/7/layout/RoundedRectangleTimeline#1"/>
    <dgm:cxn modelId="{92655E20-76F1-4707-9733-FC4EAE9CC1B9}" type="presOf" srcId="{87BF7896-20EA-4E8F-B6F4-A34EC5C9CB50}" destId="{2C4D1C3E-03E1-4CB7-B745-4DCE12998CF2}" srcOrd="0" destOrd="0" presId="urn:microsoft.com/office/officeart/2016/7/layout/RoundedRectangleTimeline#1"/>
    <dgm:cxn modelId="{14690C2A-1DC0-4BDE-8C1A-A09153AF312A}" type="presOf" srcId="{E4033A39-DCC4-4038-9562-AEDDBBB37A99}" destId="{1126335A-EC32-4BA2-A023-7BDDD6B0C79F}" srcOrd="0" destOrd="0" presId="urn:microsoft.com/office/officeart/2016/7/layout/RoundedRectangleTimeline#1"/>
    <dgm:cxn modelId="{D0AFDC61-85FD-4733-AE97-0719CE12F88B}" srcId="{C032D242-8D23-4EEC-A10A-7B0691E5A409}" destId="{681B9D84-8893-4886-8AB4-BECDEB4FEFF2}" srcOrd="0" destOrd="0" parTransId="{2DA85752-901C-49FC-9077-0C3B17357B49}" sibTransId="{3852EC62-E464-41DA-99AD-6F006C91126B}"/>
    <dgm:cxn modelId="{32EF2862-2950-4DF8-BEA8-CD19460CCA31}" srcId="{E5B2E815-0D19-41DC-B01B-4D608769620A}" destId="{E4033A39-DCC4-4038-9562-AEDDBBB37A99}" srcOrd="1" destOrd="0" parTransId="{048EEAE6-78BA-4B00-B7BB-9C22DBB1E8F4}" sibTransId="{80AB0E5B-0C58-465D-A545-5B21133D2849}"/>
    <dgm:cxn modelId="{5E74CB62-E52E-4CEE-8AA1-9812BFC0D67E}" srcId="{E4033A39-DCC4-4038-9562-AEDDBBB37A99}" destId="{A4C0B4E4-70AD-4901-9E3F-7EA25DD6DAA1}" srcOrd="0" destOrd="0" parTransId="{701D9033-BAD3-4299-933F-A47AFDC2ECD0}" sibTransId="{657DB10D-2517-48AA-B970-6D815DBD4123}"/>
    <dgm:cxn modelId="{4E25DC70-B37E-4856-B701-BAAD9AB29A9E}" type="presOf" srcId="{A4C0B4E4-70AD-4901-9E3F-7EA25DD6DAA1}" destId="{F87B01A5-4EC4-415A-8406-7DA684CE4297}" srcOrd="0" destOrd="0" presId="urn:microsoft.com/office/officeart/2016/7/layout/RoundedRectangleTimeline#1"/>
    <dgm:cxn modelId="{D9403C73-FB83-47D6-85AE-067D49ED63F2}" srcId="{E5B2E815-0D19-41DC-B01B-4D608769620A}" destId="{C032D242-8D23-4EEC-A10A-7B0691E5A409}" srcOrd="4" destOrd="0" parTransId="{167DA838-BF1F-42A4-81E8-806F40795A14}" sibTransId="{7EFA60CA-572D-434D-B452-A4ACBAEB4D2C}"/>
    <dgm:cxn modelId="{7A5E2B7C-FE37-4B70-9240-B765510C331D}" type="presOf" srcId="{B54C8F6C-BE1E-4EAB-B7A0-48DE01FFAA36}" destId="{660CBC84-B820-4300-A6CB-0F3E7B6FD1C6}" srcOrd="0" destOrd="0" presId="urn:microsoft.com/office/officeart/2016/7/layout/RoundedRectangleTimeline#1"/>
    <dgm:cxn modelId="{4D2DF581-8128-4440-9E51-29109DC6ED52}" srcId="{87BF7896-20EA-4E8F-B6F4-A34EC5C9CB50}" destId="{43CBB0A2-9D75-4264-8A30-3E8974B40658}" srcOrd="0" destOrd="0" parTransId="{F806E590-5F8E-48A1-96AC-9E738290D2ED}" sibTransId="{20F77EFB-335C-4BC3-AD95-8421EDF343E6}"/>
    <dgm:cxn modelId="{A846B785-ECF2-446E-8FE7-911C0E5F3345}" type="presOf" srcId="{4259F840-24E7-476F-9F30-482E46395856}" destId="{A3C1E69C-6CA1-4EB3-8985-74C480D5E792}" srcOrd="0" destOrd="0" presId="urn:microsoft.com/office/officeart/2016/7/layout/RoundedRectangleTimeline#1"/>
    <dgm:cxn modelId="{131916A5-19CC-4CA9-B601-63C7E89D3955}" type="presOf" srcId="{C032D242-8D23-4EEC-A10A-7B0691E5A409}" destId="{FD750114-0499-4956-848D-ECC7864F3C4C}" srcOrd="0" destOrd="0" presId="urn:microsoft.com/office/officeart/2016/7/layout/RoundedRectangleTimeline#1"/>
    <dgm:cxn modelId="{94334DB4-CD57-4950-94E8-371437C839B7}" type="presOf" srcId="{681B9D84-8893-4886-8AB4-BECDEB4FEFF2}" destId="{B46F75B4-4D0D-4E15-ACD7-62367B258CAD}" srcOrd="0" destOrd="0" presId="urn:microsoft.com/office/officeart/2016/7/layout/RoundedRectangleTimeline#1"/>
    <dgm:cxn modelId="{2D33D7BE-2CFE-4830-879C-A59EAC62CD14}" type="presOf" srcId="{E5B2E815-0D19-41DC-B01B-4D608769620A}" destId="{5C758C36-DBE2-4B81-9CDA-6E784D82BD9A}" srcOrd="0" destOrd="0" presId="urn:microsoft.com/office/officeart/2016/7/layout/RoundedRectangleTimeline#1"/>
    <dgm:cxn modelId="{636DE8C5-F706-4BA5-855F-85FD2239E2BE}" srcId="{E5B2E815-0D19-41DC-B01B-4D608769620A}" destId="{3DE6FF16-CA4D-4D34-ABEB-8BE6A40B5E52}" srcOrd="3" destOrd="0" parTransId="{DA9CCCCB-8206-4757-82C8-F885E9D238B5}" sibTransId="{986162A7-6F89-4679-B40E-33A17DA21B73}"/>
    <dgm:cxn modelId="{770CA1CC-3DDD-451E-AE83-A71CA570260C}" srcId="{4259F840-24E7-476F-9F30-482E46395856}" destId="{B54C8F6C-BE1E-4EAB-B7A0-48DE01FFAA36}" srcOrd="0" destOrd="0" parTransId="{8DE7CD45-B7C0-432E-B819-6A7D97E31315}" sibTransId="{C33B8BEF-A818-4A2F-A99A-E2B29895E184}"/>
    <dgm:cxn modelId="{42EE41D1-3C16-4937-BB38-B076896C09A0}" srcId="{E5B2E815-0D19-41DC-B01B-4D608769620A}" destId="{4259F840-24E7-476F-9F30-482E46395856}" srcOrd="0" destOrd="0" parTransId="{FCE8068D-7E50-4749-A8D0-ADEDAC5637B3}" sibTransId="{DCC444A4-F20A-48F5-A61E-47BFFF185A57}"/>
    <dgm:cxn modelId="{4A0EECEA-AAA5-4FBC-A005-912137B0439E}" srcId="{3DE6FF16-CA4D-4D34-ABEB-8BE6A40B5E52}" destId="{F6105D8B-4D8E-4FB0-8E3F-76FF07041C16}" srcOrd="0" destOrd="0" parTransId="{5A54350F-702D-4F1B-B07A-EB90E965CDC1}" sibTransId="{0F96FBD1-C4E8-476A-9BA5-84856A92DAF2}"/>
    <dgm:cxn modelId="{4AE3CCEF-292E-44E9-BC5C-57FD0079D903}" type="presOf" srcId="{F6105D8B-4D8E-4FB0-8E3F-76FF07041C16}" destId="{710B47AF-436A-4AB5-8F8C-E7E760F3B9B7}" srcOrd="0" destOrd="0" presId="urn:microsoft.com/office/officeart/2016/7/layout/RoundedRectangleTimeline#1"/>
    <dgm:cxn modelId="{CF967AF6-0DC9-46D5-B0CD-7C88564C50EE}" type="presOf" srcId="{3DE6FF16-CA4D-4D34-ABEB-8BE6A40B5E52}" destId="{61B566FF-8105-482B-AB85-2DF8989C57DD}" srcOrd="0" destOrd="0" presId="urn:microsoft.com/office/officeart/2016/7/layout/RoundedRectangleTimeline#1"/>
    <dgm:cxn modelId="{4782FA53-44E5-4C56-BC2B-CC5528ABD640}" type="presParOf" srcId="{5C758C36-DBE2-4B81-9CDA-6E784D82BD9A}" destId="{9F445570-01D4-45C2-B705-5D767A90FA04}" srcOrd="0" destOrd="0" presId="urn:microsoft.com/office/officeart/2016/7/layout/RoundedRectangleTimeline#1"/>
    <dgm:cxn modelId="{F1FC38F0-B86D-4824-A557-9C1A1935FB99}" type="presParOf" srcId="{9F445570-01D4-45C2-B705-5D767A90FA04}" destId="{A3C1E69C-6CA1-4EB3-8985-74C480D5E792}" srcOrd="0" destOrd="0" presId="urn:microsoft.com/office/officeart/2016/7/layout/RoundedRectangleTimeline#1"/>
    <dgm:cxn modelId="{20AF6C8D-D38D-43E8-8CA9-BF792436E5DC}" type="presParOf" srcId="{9F445570-01D4-45C2-B705-5D767A90FA04}" destId="{660CBC84-B820-4300-A6CB-0F3E7B6FD1C6}" srcOrd="1" destOrd="0" presId="urn:microsoft.com/office/officeart/2016/7/layout/RoundedRectangleTimeline#1"/>
    <dgm:cxn modelId="{65921077-C5FE-4DD0-ADCD-C95D3A449050}" type="presParOf" srcId="{9F445570-01D4-45C2-B705-5D767A90FA04}" destId="{04F87D68-D64D-4B92-BF76-27688AD6C3CF}" srcOrd="2" destOrd="0" presId="urn:microsoft.com/office/officeart/2016/7/layout/RoundedRectangleTimeline#1"/>
    <dgm:cxn modelId="{0A2FFA33-6A5A-4AF6-93B1-1B637D1C1AA9}" type="presParOf" srcId="{9F445570-01D4-45C2-B705-5D767A90FA04}" destId="{157E86A6-ACCD-4462-9D6A-F595BA4C1D4D}" srcOrd="3" destOrd="0" presId="urn:microsoft.com/office/officeart/2016/7/layout/RoundedRectangleTimeline#1"/>
    <dgm:cxn modelId="{DB79830D-52FA-43F5-AF1C-5952584BC07A}" type="presParOf" srcId="{9F445570-01D4-45C2-B705-5D767A90FA04}" destId="{08496BE1-1724-48B3-98A0-5EBEC1771BA2}" srcOrd="4" destOrd="0" presId="urn:microsoft.com/office/officeart/2016/7/layout/RoundedRectangleTimeline#1"/>
    <dgm:cxn modelId="{AE142A1D-85CB-4D2D-805F-31A4FF74E767}" type="presParOf" srcId="{5C758C36-DBE2-4B81-9CDA-6E784D82BD9A}" destId="{97D38EE6-D232-4B18-9A6D-C01D02EA66C4}" srcOrd="1" destOrd="0" presId="urn:microsoft.com/office/officeart/2016/7/layout/RoundedRectangleTimeline#1"/>
    <dgm:cxn modelId="{6F9DDFDE-6980-4081-ADF8-12910793DCE3}" type="presParOf" srcId="{5C758C36-DBE2-4B81-9CDA-6E784D82BD9A}" destId="{9EF0DF66-2769-4A73-8886-5EF67C9762B5}" srcOrd="2" destOrd="0" presId="urn:microsoft.com/office/officeart/2016/7/layout/RoundedRectangleTimeline#1"/>
    <dgm:cxn modelId="{C90A289D-3277-455C-9051-D45E4CD9A40D}" type="presParOf" srcId="{9EF0DF66-2769-4A73-8886-5EF67C9762B5}" destId="{1126335A-EC32-4BA2-A023-7BDDD6B0C79F}" srcOrd="0" destOrd="0" presId="urn:microsoft.com/office/officeart/2016/7/layout/RoundedRectangleTimeline#1"/>
    <dgm:cxn modelId="{A95A2194-6CEE-4732-9DC6-E0CFEB2109C2}" type="presParOf" srcId="{9EF0DF66-2769-4A73-8886-5EF67C9762B5}" destId="{F87B01A5-4EC4-415A-8406-7DA684CE4297}" srcOrd="1" destOrd="0" presId="urn:microsoft.com/office/officeart/2016/7/layout/RoundedRectangleTimeline#1"/>
    <dgm:cxn modelId="{8A7476B6-95FF-4DAE-A966-C4CF110C6E0A}" type="presParOf" srcId="{9EF0DF66-2769-4A73-8886-5EF67C9762B5}" destId="{63CD00C2-D38E-4838-B795-14A75F1FAAFC}" srcOrd="2" destOrd="0" presId="urn:microsoft.com/office/officeart/2016/7/layout/RoundedRectangleTimeline#1"/>
    <dgm:cxn modelId="{335D499D-D4F8-4C44-BA92-A28CE1D7B5FA}" type="presParOf" srcId="{9EF0DF66-2769-4A73-8886-5EF67C9762B5}" destId="{27B79091-F5C0-4A94-9A42-0B1DE94DD6E5}" srcOrd="3" destOrd="0" presId="urn:microsoft.com/office/officeart/2016/7/layout/RoundedRectangleTimeline#1"/>
    <dgm:cxn modelId="{635D2840-2DD0-43A5-BF90-F188DA463BE3}" type="presParOf" srcId="{9EF0DF66-2769-4A73-8886-5EF67C9762B5}" destId="{D65084ED-480B-40B8-9549-A0DFB2D52B75}" srcOrd="4" destOrd="0" presId="urn:microsoft.com/office/officeart/2016/7/layout/RoundedRectangleTimeline#1"/>
    <dgm:cxn modelId="{CEBE9711-0E4D-4643-ACDE-4BE67B7F064B}" type="presParOf" srcId="{5C758C36-DBE2-4B81-9CDA-6E784D82BD9A}" destId="{CCA11A18-6EE0-454B-94AD-9D5FBF640077}" srcOrd="3" destOrd="0" presId="urn:microsoft.com/office/officeart/2016/7/layout/RoundedRectangleTimeline#1"/>
    <dgm:cxn modelId="{5C6A008D-C35D-4AAA-A2DF-5919051B835F}" type="presParOf" srcId="{5C758C36-DBE2-4B81-9CDA-6E784D82BD9A}" destId="{529EA7A3-C6E4-4A81-A095-49FB1299EF33}" srcOrd="4" destOrd="0" presId="urn:microsoft.com/office/officeart/2016/7/layout/RoundedRectangleTimeline#1"/>
    <dgm:cxn modelId="{D2E036FE-C1BA-4336-83A0-221D7FA0789A}" type="presParOf" srcId="{529EA7A3-C6E4-4A81-A095-49FB1299EF33}" destId="{2C4D1C3E-03E1-4CB7-B745-4DCE12998CF2}" srcOrd="0" destOrd="0" presId="urn:microsoft.com/office/officeart/2016/7/layout/RoundedRectangleTimeline#1"/>
    <dgm:cxn modelId="{39190D8A-3872-477E-8F02-DBE1C2349905}" type="presParOf" srcId="{529EA7A3-C6E4-4A81-A095-49FB1299EF33}" destId="{4E8AE68B-FB31-436B-8CEA-9126C1368037}" srcOrd="1" destOrd="0" presId="urn:microsoft.com/office/officeart/2016/7/layout/RoundedRectangleTimeline#1"/>
    <dgm:cxn modelId="{4064F665-885B-4605-99C2-928BEC75EF41}" type="presParOf" srcId="{529EA7A3-C6E4-4A81-A095-49FB1299EF33}" destId="{45FB6F81-2024-4502-A3FD-9EDABE87422F}" srcOrd="2" destOrd="0" presId="urn:microsoft.com/office/officeart/2016/7/layout/RoundedRectangleTimeline#1"/>
    <dgm:cxn modelId="{7B7F5441-5777-4CDC-A312-5F55D8203CA2}" type="presParOf" srcId="{529EA7A3-C6E4-4A81-A095-49FB1299EF33}" destId="{EC9D01D4-FAC9-42CA-88DF-0755C70CE740}" srcOrd="3" destOrd="0" presId="urn:microsoft.com/office/officeart/2016/7/layout/RoundedRectangleTimeline#1"/>
    <dgm:cxn modelId="{BE584ADB-8AE2-416A-AA9C-C151B3C7A138}" type="presParOf" srcId="{529EA7A3-C6E4-4A81-A095-49FB1299EF33}" destId="{AFD3047B-F71D-4D50-ABCF-438D70050CDF}" srcOrd="4" destOrd="0" presId="urn:microsoft.com/office/officeart/2016/7/layout/RoundedRectangleTimeline#1"/>
    <dgm:cxn modelId="{24DAD1AD-E02A-4529-A1CF-A6511F27C010}" type="presParOf" srcId="{5C758C36-DBE2-4B81-9CDA-6E784D82BD9A}" destId="{116941E1-3649-4675-94BA-5739809302A3}" srcOrd="5" destOrd="0" presId="urn:microsoft.com/office/officeart/2016/7/layout/RoundedRectangleTimeline#1"/>
    <dgm:cxn modelId="{0BA66BDB-C5F7-45B3-8CC4-01846B71991A}" type="presParOf" srcId="{5C758C36-DBE2-4B81-9CDA-6E784D82BD9A}" destId="{DF995B21-FB77-4CA4-A205-9186F38CF1DC}" srcOrd="6" destOrd="0" presId="urn:microsoft.com/office/officeart/2016/7/layout/RoundedRectangleTimeline#1"/>
    <dgm:cxn modelId="{2D390FDE-D6AF-42A8-B281-FC00EDDF4CA4}" type="presParOf" srcId="{DF995B21-FB77-4CA4-A205-9186F38CF1DC}" destId="{61B566FF-8105-482B-AB85-2DF8989C57DD}" srcOrd="0" destOrd="0" presId="urn:microsoft.com/office/officeart/2016/7/layout/RoundedRectangleTimeline#1"/>
    <dgm:cxn modelId="{702E3435-3A9D-4385-9319-62E817B0B8C9}" type="presParOf" srcId="{DF995B21-FB77-4CA4-A205-9186F38CF1DC}" destId="{710B47AF-436A-4AB5-8F8C-E7E760F3B9B7}" srcOrd="1" destOrd="0" presId="urn:microsoft.com/office/officeart/2016/7/layout/RoundedRectangleTimeline#1"/>
    <dgm:cxn modelId="{D86EE08B-144A-4C82-9324-8C24AF332612}" type="presParOf" srcId="{DF995B21-FB77-4CA4-A205-9186F38CF1DC}" destId="{68AF7FF3-299F-4B9A-84AE-D560BE07F70F}" srcOrd="2" destOrd="0" presId="urn:microsoft.com/office/officeart/2016/7/layout/RoundedRectangleTimeline#1"/>
    <dgm:cxn modelId="{91ADB87F-2F69-455E-98FC-9B153DD91439}" type="presParOf" srcId="{DF995B21-FB77-4CA4-A205-9186F38CF1DC}" destId="{1B1200F0-BCA0-48D7-98FD-76893114B21A}" srcOrd="3" destOrd="0" presId="urn:microsoft.com/office/officeart/2016/7/layout/RoundedRectangleTimeline#1"/>
    <dgm:cxn modelId="{5C48DF36-335C-473B-80C8-D2EFD2192148}" type="presParOf" srcId="{DF995B21-FB77-4CA4-A205-9186F38CF1DC}" destId="{D4DCEFCB-D081-475D-8173-09571B353CC1}" srcOrd="4" destOrd="0" presId="urn:microsoft.com/office/officeart/2016/7/layout/RoundedRectangleTimeline#1"/>
    <dgm:cxn modelId="{5F213163-F63F-4DC2-A31A-AC49BB4B8850}" type="presParOf" srcId="{5C758C36-DBE2-4B81-9CDA-6E784D82BD9A}" destId="{DC61383F-E475-46BD-9478-605B22EDD601}" srcOrd="7" destOrd="0" presId="urn:microsoft.com/office/officeart/2016/7/layout/RoundedRectangleTimeline#1"/>
    <dgm:cxn modelId="{6F8CEE18-5D26-4A1B-BA04-1392A939C9C3}" type="presParOf" srcId="{5C758C36-DBE2-4B81-9CDA-6E784D82BD9A}" destId="{17B7B7D2-E285-425D-9F03-9FEF498B3066}" srcOrd="8" destOrd="0" presId="urn:microsoft.com/office/officeart/2016/7/layout/RoundedRectangleTimeline#1"/>
    <dgm:cxn modelId="{1EA96C6D-0808-46B9-A992-2FBAA400D564}" type="presParOf" srcId="{17B7B7D2-E285-425D-9F03-9FEF498B3066}" destId="{FD750114-0499-4956-848D-ECC7864F3C4C}" srcOrd="0" destOrd="0" presId="urn:microsoft.com/office/officeart/2016/7/layout/RoundedRectangleTimeline#1"/>
    <dgm:cxn modelId="{0D75E722-EFE2-4D0F-967D-8785AC5820E4}" type="presParOf" srcId="{17B7B7D2-E285-425D-9F03-9FEF498B3066}" destId="{B46F75B4-4D0D-4E15-ACD7-62367B258CAD}" srcOrd="1" destOrd="0" presId="urn:microsoft.com/office/officeart/2016/7/layout/RoundedRectangleTimeline#1"/>
    <dgm:cxn modelId="{55BF0F4E-CE99-4F9C-A352-3E026E6E6DCE}" type="presParOf" srcId="{17B7B7D2-E285-425D-9F03-9FEF498B3066}" destId="{1A74C960-FE3D-4823-AEAD-59C5AAB209B4}" srcOrd="2" destOrd="0" presId="urn:microsoft.com/office/officeart/2016/7/layout/RoundedRectangleTimeline#1"/>
    <dgm:cxn modelId="{1330864C-7799-4EDE-A8B2-1E9F1601EE25}" type="presParOf" srcId="{17B7B7D2-E285-425D-9F03-9FEF498B3066}" destId="{84AED009-5C1F-44E9-A601-A91818307E9C}" srcOrd="3" destOrd="0" presId="urn:microsoft.com/office/officeart/2016/7/layout/RoundedRectangleTimeline#1"/>
    <dgm:cxn modelId="{0B647CA0-8042-44F9-A0CD-BA1CDA79685C}" type="presParOf" srcId="{17B7B7D2-E285-425D-9F03-9FEF498B3066}" destId="{3F21B5CC-0A61-4192-B373-6E006A16BD90}" srcOrd="4" destOrd="0" presId="urn:microsoft.com/office/officeart/2016/7/layout/RoundedRectangleTimeline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C1E69C-6CA1-4EB3-8985-74C480D5E792}">
      <dsp:nvSpPr>
        <dsp:cNvPr id="0" name=""/>
        <dsp:cNvSpPr/>
      </dsp:nvSpPr>
      <dsp:spPr>
        <a:xfrm rot="16200000">
          <a:off x="1343410" y="1011950"/>
          <a:ext cx="579611" cy="1955960"/>
        </a:xfrm>
        <a:prstGeom prst="round2Same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>
              <a:latin typeface="+mn-lt"/>
            </a:rPr>
            <a:t>Camera</a:t>
          </a:r>
        </a:p>
      </dsp:txBody>
      <dsp:txXfrm rot="5400000">
        <a:off x="683530" y="1728418"/>
        <a:ext cx="1927666" cy="523023"/>
      </dsp:txXfrm>
    </dsp:sp>
    <dsp:sp modelId="{660CBC84-B820-4300-A6CB-0F3E7B6FD1C6}">
      <dsp:nvSpPr>
        <dsp:cNvPr id="0" name=""/>
        <dsp:cNvSpPr/>
      </dsp:nvSpPr>
      <dsp:spPr>
        <a:xfrm>
          <a:off x="3249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  <a:t>Drowsiness and</a:t>
          </a:r>
          <a:b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</a:br>
          <a:r>
            <a:rPr lang="en-US" sz="1800" kern="1200" noProof="0">
              <a:solidFill>
                <a:schemeClr val="tx1">
                  <a:alpha val="60000"/>
                </a:schemeClr>
              </a:solidFill>
              <a:latin typeface="+mn-lt"/>
              <a:ea typeface="+mn-ea"/>
              <a:cs typeface="+mn-cs"/>
            </a:rPr>
            <a:t>head rotation</a:t>
          </a:r>
        </a:p>
      </dsp:txBody>
      <dsp:txXfrm>
        <a:off x="3249" y="0"/>
        <a:ext cx="3259934" cy="1392951"/>
      </dsp:txXfrm>
    </dsp:sp>
    <dsp:sp modelId="{04F87D68-D64D-4B92-BF76-27688AD6C3CF}">
      <dsp:nvSpPr>
        <dsp:cNvPr id="0" name=""/>
        <dsp:cNvSpPr/>
      </dsp:nvSpPr>
      <dsp:spPr>
        <a:xfrm>
          <a:off x="1633216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57E86A6-ACCD-4462-9D6A-F595BA4C1D4D}">
      <dsp:nvSpPr>
        <dsp:cNvPr id="0" name=""/>
        <dsp:cNvSpPr/>
      </dsp:nvSpPr>
      <dsp:spPr>
        <a:xfrm>
          <a:off x="1593417" y="1392951"/>
          <a:ext cx="79597" cy="79597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26335A-EC32-4BA2-A023-7BDDD6B0C79F}">
      <dsp:nvSpPr>
        <dsp:cNvPr id="0" name=""/>
        <dsp:cNvSpPr/>
      </dsp:nvSpPr>
      <dsp:spPr>
        <a:xfrm>
          <a:off x="2611196" y="1700125"/>
          <a:ext cx="1955960" cy="579611"/>
        </a:xfrm>
        <a:prstGeom prst="rect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>
              <a:latin typeface="+mn-lt"/>
            </a:rPr>
            <a:t>GPS</a:t>
          </a:r>
        </a:p>
      </dsp:txBody>
      <dsp:txXfrm>
        <a:off x="2611196" y="1700125"/>
        <a:ext cx="1955960" cy="579611"/>
      </dsp:txXfrm>
    </dsp:sp>
    <dsp:sp modelId="{F87B01A5-4EC4-415A-8406-7DA684CE4297}">
      <dsp:nvSpPr>
        <dsp:cNvPr id="0" name=""/>
        <dsp:cNvSpPr/>
      </dsp:nvSpPr>
      <dsp:spPr>
        <a:xfrm>
          <a:off x="1959209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Track position and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speed detection</a:t>
          </a:r>
        </a:p>
      </dsp:txBody>
      <dsp:txXfrm>
        <a:off x="1959209" y="2586910"/>
        <a:ext cx="3259934" cy="1392951"/>
      </dsp:txXfrm>
    </dsp:sp>
    <dsp:sp modelId="{63CD00C2-D38E-4838-B795-14A75F1FAAFC}">
      <dsp:nvSpPr>
        <dsp:cNvPr id="0" name=""/>
        <dsp:cNvSpPr/>
      </dsp:nvSpPr>
      <dsp:spPr>
        <a:xfrm>
          <a:off x="3589176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90002"/>
              <a:satOff val="2173"/>
              <a:lumOff val="-1049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B79091-F5C0-4A94-9A42-0B1DE94DD6E5}">
      <dsp:nvSpPr>
        <dsp:cNvPr id="0" name=""/>
        <dsp:cNvSpPr/>
      </dsp:nvSpPr>
      <dsp:spPr>
        <a:xfrm>
          <a:off x="3549378" y="2507313"/>
          <a:ext cx="79597" cy="79597"/>
        </a:xfrm>
        <a:prstGeom prst="ellipse">
          <a:avLst/>
        </a:prstGeom>
        <a:solidFill>
          <a:schemeClr val="accent5">
            <a:hueOff val="90002"/>
            <a:satOff val="2173"/>
            <a:lumOff val="-104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4D1C3E-03E1-4CB7-B745-4DCE12998CF2}">
      <dsp:nvSpPr>
        <dsp:cNvPr id="0" name=""/>
        <dsp:cNvSpPr/>
      </dsp:nvSpPr>
      <dsp:spPr>
        <a:xfrm>
          <a:off x="4567157" y="1700125"/>
          <a:ext cx="1955960" cy="579611"/>
        </a:xfrm>
        <a:prstGeom prst="rect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noProof="0">
              <a:latin typeface="+mn-lt"/>
            </a:rPr>
            <a:t>Microphone</a:t>
          </a:r>
        </a:p>
      </dsp:txBody>
      <dsp:txXfrm>
        <a:off x="4567157" y="1700125"/>
        <a:ext cx="1955960" cy="579611"/>
      </dsp:txXfrm>
    </dsp:sp>
    <dsp:sp modelId="{4E8AE68B-FB31-436B-8CEA-9126C1368037}">
      <dsp:nvSpPr>
        <dsp:cNvPr id="0" name=""/>
        <dsp:cNvSpPr/>
      </dsp:nvSpPr>
      <dsp:spPr>
        <a:xfrm>
          <a:off x="3915170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Analyze noise around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the driver</a:t>
          </a:r>
        </a:p>
      </dsp:txBody>
      <dsp:txXfrm>
        <a:off x="3915170" y="0"/>
        <a:ext cx="3259934" cy="1392951"/>
      </dsp:txXfrm>
    </dsp:sp>
    <dsp:sp modelId="{45FB6F81-2024-4502-A3FD-9EDABE87422F}">
      <dsp:nvSpPr>
        <dsp:cNvPr id="0" name=""/>
        <dsp:cNvSpPr/>
      </dsp:nvSpPr>
      <dsp:spPr>
        <a:xfrm>
          <a:off x="5545137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180003"/>
              <a:satOff val="4346"/>
              <a:lumOff val="-2098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9D01D4-FAC9-42CA-88DF-0755C70CE740}">
      <dsp:nvSpPr>
        <dsp:cNvPr id="0" name=""/>
        <dsp:cNvSpPr/>
      </dsp:nvSpPr>
      <dsp:spPr>
        <a:xfrm>
          <a:off x="5505338" y="1392951"/>
          <a:ext cx="79597" cy="79597"/>
        </a:xfrm>
        <a:prstGeom prst="ellipse">
          <a:avLst/>
        </a:prstGeom>
        <a:solidFill>
          <a:schemeClr val="accent5">
            <a:hueOff val="180003"/>
            <a:satOff val="4346"/>
            <a:lumOff val="-20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566FF-8105-482B-AB85-2DF8989C57DD}">
      <dsp:nvSpPr>
        <dsp:cNvPr id="0" name=""/>
        <dsp:cNvSpPr/>
      </dsp:nvSpPr>
      <dsp:spPr>
        <a:xfrm>
          <a:off x="6523117" y="1700125"/>
          <a:ext cx="1955960" cy="579611"/>
        </a:xfrm>
        <a:prstGeom prst="rect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latin typeface="+mn-lt"/>
            </a:rPr>
            <a:t>Accelerometer &amp; Gyroscope</a:t>
          </a:r>
        </a:p>
      </dsp:txBody>
      <dsp:txXfrm>
        <a:off x="6523117" y="1700125"/>
        <a:ext cx="1955960" cy="579611"/>
      </dsp:txXfrm>
    </dsp:sp>
    <dsp:sp modelId="{710B47AF-436A-4AB5-8F8C-E7E760F3B9B7}">
      <dsp:nvSpPr>
        <dsp:cNvPr id="0" name=""/>
        <dsp:cNvSpPr/>
      </dsp:nvSpPr>
      <dsp:spPr>
        <a:xfrm>
          <a:off x="5871130" y="258691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37160" rIns="0" bIns="0" numCol="1" spcCol="1270" rtlCol="0" anchor="t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Fall and usage</a:t>
          </a:r>
          <a:b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it-IT" sz="1800" kern="120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detection</a:t>
          </a:r>
        </a:p>
      </dsp:txBody>
      <dsp:txXfrm>
        <a:off x="5871130" y="2586910"/>
        <a:ext cx="3259934" cy="1392951"/>
      </dsp:txXfrm>
    </dsp:sp>
    <dsp:sp modelId="{68AF7FF3-299F-4B9A-84AE-D560BE07F70F}">
      <dsp:nvSpPr>
        <dsp:cNvPr id="0" name=""/>
        <dsp:cNvSpPr/>
      </dsp:nvSpPr>
      <dsp:spPr>
        <a:xfrm>
          <a:off x="7501098" y="2188924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270005"/>
              <a:satOff val="6519"/>
              <a:lumOff val="-3147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1200F0-BCA0-48D7-98FD-76893114B21A}">
      <dsp:nvSpPr>
        <dsp:cNvPr id="0" name=""/>
        <dsp:cNvSpPr/>
      </dsp:nvSpPr>
      <dsp:spPr>
        <a:xfrm>
          <a:off x="7461299" y="2507313"/>
          <a:ext cx="79597" cy="79597"/>
        </a:xfrm>
        <a:prstGeom prst="ellipse">
          <a:avLst/>
        </a:prstGeom>
        <a:solidFill>
          <a:schemeClr val="accent5">
            <a:hueOff val="270005"/>
            <a:satOff val="6519"/>
            <a:lumOff val="-31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750114-0499-4956-848D-ECC7864F3C4C}">
      <dsp:nvSpPr>
        <dsp:cNvPr id="0" name=""/>
        <dsp:cNvSpPr/>
      </dsp:nvSpPr>
      <dsp:spPr>
        <a:xfrm rot="5400000">
          <a:off x="9167253" y="1011950"/>
          <a:ext cx="579611" cy="1955960"/>
        </a:xfrm>
        <a:prstGeom prst="round2SameRect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rtlCol="0" anchor="ctr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latin typeface="+mn-lt"/>
            </a:rPr>
            <a:t>Accelerometer &amp; Magnetometer</a:t>
          </a:r>
        </a:p>
      </dsp:txBody>
      <dsp:txXfrm rot="-5400000">
        <a:off x="8479079" y="1728418"/>
        <a:ext cx="1927666" cy="523023"/>
      </dsp:txXfrm>
    </dsp:sp>
    <dsp:sp modelId="{B46F75B4-4D0D-4E15-ACD7-62367B258CAD}">
      <dsp:nvSpPr>
        <dsp:cNvPr id="0" name=""/>
        <dsp:cNvSpPr/>
      </dsp:nvSpPr>
      <dsp:spPr>
        <a:xfrm>
          <a:off x="7827091" y="0"/>
          <a:ext cx="3259934" cy="13929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137160" numCol="1" spcCol="1270" rtlCol="0" anchor="b" anchorCtr="1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Road curvature</a:t>
          </a:r>
          <a:b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</a:br>
          <a:r>
            <a:rPr lang="en-US" sz="1800" kern="1200" noProof="0">
              <a:solidFill>
                <a:prstClr val="white">
                  <a:alpha val="60000"/>
                </a:prstClr>
              </a:solidFill>
              <a:latin typeface="Gill Sans MT"/>
              <a:ea typeface="+mn-ea"/>
              <a:cs typeface="+mn-cs"/>
            </a:rPr>
            <a:t> detection</a:t>
          </a:r>
        </a:p>
      </dsp:txBody>
      <dsp:txXfrm>
        <a:off x="7827091" y="0"/>
        <a:ext cx="3259934" cy="1392951"/>
      </dsp:txXfrm>
    </dsp:sp>
    <dsp:sp modelId="{1A74C960-FE3D-4823-AEAD-59C5AAB209B4}">
      <dsp:nvSpPr>
        <dsp:cNvPr id="0" name=""/>
        <dsp:cNvSpPr/>
      </dsp:nvSpPr>
      <dsp:spPr>
        <a:xfrm>
          <a:off x="9457058" y="1472548"/>
          <a:ext cx="0" cy="318388"/>
        </a:xfrm>
        <a:prstGeom prst="line">
          <a:avLst/>
        </a:prstGeom>
        <a:noFill/>
        <a:ln w="6350" cap="flat" cmpd="sng" algn="ctr">
          <a:solidFill>
            <a:schemeClr val="accent5">
              <a:hueOff val="360006"/>
              <a:satOff val="8692"/>
              <a:lumOff val="-41961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4AED009-5C1F-44E9-A601-A91818307E9C}">
      <dsp:nvSpPr>
        <dsp:cNvPr id="0" name=""/>
        <dsp:cNvSpPr/>
      </dsp:nvSpPr>
      <dsp:spPr>
        <a:xfrm>
          <a:off x="9417260" y="1392951"/>
          <a:ext cx="79597" cy="79597"/>
        </a:xfrm>
        <a:prstGeom prst="ellipse">
          <a:avLst/>
        </a:prstGeom>
        <a:solidFill>
          <a:schemeClr val="accent5">
            <a:hueOff val="360006"/>
            <a:satOff val="8692"/>
            <a:lumOff val="-4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RoundedRectangleTimeline#1">
  <dgm:title val="Sequenza temporale con rettangoli arrotondati"/>
  <dgm:desc val="Utilizzabile per mostrare un elenco di eventi in ordine cronologico. Una casella invisibile contiene la descrizione, mentre la data compare all'intero di rettangoli, tranne che per il primo e l'ultimo nodo in cui gli angoli del rettangolo sono arrotondati. Può visualizzare grandi quantità di testo e un formato data descrittivo lungo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val="18"/>
      <dgm:constr type="primFontSz" for="des" forName="Childtext" val="18"/>
      <dgm:constr type="primFontSz" for="des" forName="Childtext" refType="primFontSz" refFor="des" refForName="parent" op="lte"/>
      <dgm:constr type="w" for="ch" forName="composite" refType="w"/>
      <dgm:constr type="h" for="ch" forName="composite" refType="h"/>
      <dgm:constr type="w" for="ch" forName="spaceBetweenRectangles" refType="w" refFor="ch" refForName="composite" fact="-0.4"/>
      <dgm:constr type="w" for="ch" ptType="sibTrans" op="equ"/>
      <dgm:constr type="primFontSz" for="des" forName="parent" op="equ"/>
      <dgm:constr type="primFontSz" for="des" forName="Childtext" op="equ"/>
      <dgm:constr type="primFontSz" for="des" forName="parent1" val="18"/>
      <dgm:constr type="primFontSz" for="des" forName="Childtext1" val="18"/>
      <dgm:constr type="primFontSz" for="des" forName="Childtext1" refType="primFontSz" refFor="des" refForName="parent1" op="lte"/>
      <dgm:constr type="w" for="ch" forName="composite1" refType="w"/>
      <dgm:constr type="h" for="ch" forName="composite1" refType="h"/>
      <dgm:constr type="w" for="ch" forName="spaceBetweenRectangles1" refType="w" refFor="ch" refForName="composite1" fact="-0.4"/>
      <dgm:constr type="primFontSz" for="des" forName="parent1" op="equ"/>
      <dgm:constr type="primFontSz" for="des" forName="Childtext1" op="equ"/>
    </dgm:constrLst>
    <dgm:choose name="layoutByNodeCnt">
      <dgm:if name="twoOrLessNodes" axis="ch" ptType="node" func="cnt" op="lte" val="2">
        <dgm:forEach name="nodesForEach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choose name="casesForFirstAndLastNode1">
              <dgm:if name="startNode1" axis="self" ptType="node" func="pos" op="equ" val="1">
                <dgm:choose name="removeLineWhenOnlyOneNode1">
                  <dgm:if name="ifOnlyOneNode1" axis="followSib" ptType="node" func="cnt" op="equ" val="0">
                    <dgm:constrLst>
                      <dgm:constr type="w" for="ch" forName="parent" refType="w" fact="0.95"/>
                      <dgm:constr type="l" for="ch" forName="parent" refType="w" fact="0.025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025"/>
                      <dgm:constr type="w" for="ch" forName="Childtext" refType="w" fact="0.95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if>
                  <dgm:else name="ifMoreThanOneNode1">
                    <dgm:constrLst>
                      <dgm:constr type="w" for="ch" forName="parent" refType="w" fact="0.6"/>
                      <dgm:constr type="l" for="ch" forName="parent" refType="w" fact="0.2"/>
                      <dgm:constr type="t" for="ch" forName="parent" refType="h" fact="0.45"/>
                      <dgm:constr type="h" for="ch" forName="parent" refType="h" fact="0.1"/>
                      <dgm:constr type="l" for="ch" forName="Childtext" refType="w" fact="0.2"/>
                      <dgm:constr type="w" for="ch" forName="Childtext" refType="w" fact="0.6"/>
                      <dgm:constr type="h" for="ch" forName="Childtext" refType="h" fact="0.35"/>
                      <dgm:constr type="w" for="ch" forName="ConnectLine"/>
                      <dgm:constr type="h" for="ch" forName="ConnectLine" refType="h" fact="0.08"/>
                      <dgm:constr type="t" for="ch" forName="ConnectLine" refType="h" fact="0.37"/>
                      <dgm:constr type="ctrX" for="ch" forName="ConnectLine" refType="w" fact="0.5"/>
                      <dgm:constr type="w" for="ch" forName="ConnectLineEnd" refType="h" fact="0.02"/>
                      <dgm:constr type="h" for="ch" forName="ConnectLineEnd" refType="h" fact="0.02"/>
                      <dgm:constr type="t" for="ch" forName="ConnectLineEnd" refType="h" fact="0.35"/>
                      <dgm:constr type="ctrX" for="ch" forName="ConnectLineEnd" refType="w" fact="0.5"/>
                      <dgm:constr type="w" for="ch" forName="EmptyPane" refType="w"/>
                      <dgm:constr type="t" for="ch" forName="EmptyPane" refType="h" fact="0.55"/>
                      <dgm:constr type="h" for="ch" forName="EmptyPane" refType="h" fact="0.45"/>
                    </dgm:constrLst>
                  </dgm:else>
                </dgm:choose>
              </dgm:if>
              <dgm:else name="notStartNode1">
                <dgm:constrLst>
                  <dgm:constr type="w" for="ch" forName="parent" refType="w" fact="0.6"/>
                  <dgm:constr type="l" for="ch" forName="parent" refType="w" fact="0.2"/>
                  <dgm:constr type="t" for="ch" forName="parent" refType="h" fact="0.45"/>
                  <dgm:constr type="h" for="ch" forName="parent" refType="h" fact="0.1"/>
                  <dgm:constr type="l" for="ch" forName="Childtext" refType="w" fact="0.2"/>
                  <dgm:constr type="w" for="ch" forName="Childtext" refType="w" fact="0.6"/>
                  <dgm:constr type="h" for="ch" forName="Childtext" refType="h" fact="0.35"/>
                  <dgm:constr type="t" for="ch" forName="Childtext" refType="h" fact="0.65"/>
                  <dgm:constr type="w" for="ch" forName="ConnectLine"/>
                  <dgm:constr type="h" for="ch" forName="ConnectLine" refType="h" fact="0.08"/>
                  <dgm:constr type="t" for="ch" forName="ConnectLine" refType="h" fact="0.55"/>
                  <dgm:constr type="ctrX" for="ch" forName="ConnectLine" refType="w" fact="0.5"/>
                  <dgm:constr type="w" for="ch" forName="ConnectLineEnd" refType="h" fact="0.02"/>
                  <dgm:constr type="h" for="ch" forName="ConnectLineEnd" refType="h" fact="0.02"/>
                  <dgm:constr type="b" for="ch" forName="ConnectLineEnd" refType="h" fact="0.65"/>
                  <dgm:constr type="ctrX" for="ch" forName="ConnectLineEnd" refType="w" fact="0.5"/>
                  <dgm:constr type="w" for="ch" forName="EmptyPane" refType="w"/>
                  <dgm:constr type="h" for="ch" forName="EmptyPane" refType="h" fact="0.45"/>
                </dgm:constrLst>
              </dgm:else>
            </dgm:choose>
            <dgm:layoutNode name="parent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">
                <dgm:if name="startNode" axis="self" ptType="node" func="pos" op="equ" val="1">
                  <dgm:choose name="removeLineWhenOnlyOneNode">
                    <dgm:if name="ifOnlyOneNode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">
                      <dgm:choose name="Name18">
                        <dgm:if name="Name19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">
                  <dgm:choose name="Name22">
                    <dgm:if name="Name23" axis="self" ptType="node" func="revPos" op="equ" val="1">
                      <dgm:choose name="Name24">
                        <dgm:if name="Name25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" styleLbl="revTx">
              <dgm:varLst>
                <dgm:bulletEnabled val="1"/>
              </dgm:varLst>
              <dgm:choose name="casesForTxtDirLogic">
                <dgm:if name="Name77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" axis="followSib" ptType="sibTrans" cnt="1">
            <dgm:layoutNode name="spaceBetweenRectangle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moreThanTwoNodes">
        <dgm:forEach name="nodesForEach1" axis="ch" ptType="node">
          <dgm:layoutNode name="composite1">
            <dgm:alg type="composite"/>
            <dgm:shape xmlns:r="http://schemas.openxmlformats.org/officeDocument/2006/relationships" r:blip="">
              <dgm:adjLst/>
            </dgm:shape>
            <dgm:choose name="casesForSnakingLogic21">
              <dgm:if name="oddNode21" axis="self" ptType="node" func="posOdd" op="equ" val="1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w" for="ch" forName="ConnectLine1"/>
                  <dgm:constr type="h" for="ch" forName="ConnectLine1" refType="h" fact="0.08"/>
                  <dgm:constr type="t" for="ch" forName="ConnectLine1" refType="h" fact="0.37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t" for="ch" forName="ConnectLineEnd1" refType="h" fact="0.35"/>
                  <dgm:constr type="ctrX" for="ch" forName="ConnectLineEnd1" refType="w" fact="0.5"/>
                  <dgm:constr type="w" for="ch" forName="EmptyPane1" refType="w"/>
                  <dgm:constr type="t" for="ch" forName="EmptyPane1" refType="h" fact="0.55"/>
                  <dgm:constr type="h" for="ch" forName="EmptyPane1" refType="h" fact="0.45"/>
                </dgm:constrLst>
              </dgm:if>
              <dgm:else name="evenNode2">
                <dgm:constrLst>
                  <dgm:constr type="w" for="ch" forName="parent1" refType="w" fact="0.6"/>
                  <dgm:constr type="l" for="ch" forName="parent1" refType="w" fact="0.2"/>
                  <dgm:constr type="t" for="ch" forName="parent1" refType="h" fact="0.45"/>
                  <dgm:constr type="h" for="ch" forName="parent1" refType="h" fact="0.1"/>
                  <dgm:constr type="w" for="ch" forName="Childtext1" refType="w"/>
                  <dgm:constr type="h" for="ch" forName="Childtext1" refType="h" fact="0.35"/>
                  <dgm:constr type="t" for="ch" forName="Childtext1" refType="h" fact="0.65"/>
                  <dgm:constr type="w" for="ch" forName="ConnectLine1"/>
                  <dgm:constr type="h" for="ch" forName="ConnectLine1" refType="h" fact="0.08"/>
                  <dgm:constr type="t" for="ch" forName="ConnectLine1" refType="h" fact="0.55"/>
                  <dgm:constr type="ctrX" for="ch" forName="ConnectLine1" refType="w" fact="0.5"/>
                  <dgm:constr type="w" for="ch" forName="ConnectLineEnd1" refType="h" fact="0.02"/>
                  <dgm:constr type="h" for="ch" forName="ConnectLineEnd1" refType="h" fact="0.02"/>
                  <dgm:constr type="b" for="ch" forName="ConnectLineEnd1" refType="h" fact="0.65"/>
                  <dgm:constr type="ctrX" for="ch" forName="ConnectLineEnd1" refType="w" fact="0.5"/>
                  <dgm:constr type="w" for="ch" forName="EmptyPane1" refType="w"/>
                  <dgm:constr type="h" for="ch" forName="EmptyPane1" refType="h" fact="0.45"/>
                </dgm:constrLst>
              </dgm:else>
            </dgm:choose>
            <dgm:layoutNode name="parent1" styleLbl="alignNode1">
              <dgm:varLst>
                <dgm:chMax val="1"/>
                <dgm:chPref val="1"/>
                <dgm:bulletEnabled val="1"/>
              </dgm:varLst>
              <dgm:alg type="tx">
                <dgm:param type="txAnchorHorz" val="ctr"/>
                <dgm:param type="txAnchorVert" val="mid"/>
                <dgm:param type="parTxLTRAlign" val="ctr"/>
                <dgm:param type="parTxRTLAlign" val="ctr"/>
              </dgm:alg>
              <dgm:choose name="casesForFirstAndLastNode12">
                <dgm:if name="startNode12" axis="self" ptType="node" func="pos" op="equ" val="1">
                  <dgm:choose name="removeLineWhenOnlyOneNode12">
                    <dgm:if name="ifOnlyOneNode12" axis="followSib" ptType="node" func="cnt" op="equ" val="0">
                      <dgm:shape xmlns:r="http://schemas.openxmlformats.org/officeDocument/2006/relationships" type="roundRect" r:blip="">
                        <dgm:adjLst/>
                      </dgm:shape>
                    </dgm:if>
                    <dgm:else name="ifMoreThanOneNode12">
                      <dgm:choose name="Name181">
                        <dgm:if name="Name191" func="var" arg="dir" op="equ" val="norm">
                          <dgm:shape xmlns:r="http://schemas.openxmlformats.org/officeDocument/2006/relationships" rot="-90" type="round2SameRect" r:blip="">
                            <dgm:adjLst/>
                          </dgm:shape>
                        </dgm:if>
                        <dgm:else name="Name201">
                          <dgm:shape xmlns:r="http://schemas.openxmlformats.org/officeDocument/2006/relationships" rot="90" type="round2SameRect" r:blip="">
                            <dgm:adjLst/>
                          </dgm:shape>
                        </dgm:else>
                      </dgm:choose>
                    </dgm:else>
                  </dgm:choose>
                </dgm:if>
                <dgm:else name="notStartNode12">
                  <dgm:choose name="Name221">
                    <dgm:if name="Name231" axis="self" ptType="node" func="revPos" op="equ" val="1">
                      <dgm:choose name="Name241">
                        <dgm:if name="Name251" func="var" arg="dir" op="equ" val="norm">
                          <dgm:shape xmlns:r="http://schemas.openxmlformats.org/officeDocument/2006/relationships" rot="90" type="round2SameRect" r:blip="">
                            <dgm:adjLst/>
                          </dgm:shape>
                        </dgm:if>
                        <dgm:else name="Name261">
                          <dgm:shape xmlns:r="http://schemas.openxmlformats.org/officeDocument/2006/relationships" rot="-90" type="round2SameRect" r:blip="">
                            <dgm:adjLst/>
                          </dgm:shape>
                        </dgm:else>
                      </dgm:choose>
                    </dgm:if>
                    <dgm:else name="Name271">
                      <dgm:shape xmlns:r="http://schemas.openxmlformats.org/officeDocument/2006/relationships" type="rect" r:blip="">
                        <dgm:adjLst/>
                      </dgm:shape>
                    </dgm:else>
                  </dgm:choose>
                </dgm:else>
              </dgm:choose>
              <dgm:presOf axis="self" ptType="node"/>
              <dgm:constrLst>
                <dgm:constr type="lMarg" refType="primFontSz" fact="0.6"/>
                <dgm:constr type="rMarg" refType="primFontSz" fact="0.6"/>
                <dgm:constr type="tMarg" refType="primFontSz" fact="0.6"/>
                <dgm:constr type="bMarg" refType="primFontSz" fact="0.6"/>
              </dgm:constrLst>
              <dgm:ruleLst>
                <dgm:rule type="primFontSz" val="11" fact="NaN" max="NaN"/>
              </dgm:ruleLst>
            </dgm:layoutNode>
            <dgm:layoutNode name="Childtext1" styleLbl="revTx">
              <dgm:varLst>
                <dgm:bulletEnabled val="1"/>
              </dgm:varLst>
              <dgm:choose name="casesForTxtDirLogic1">
                <dgm:if name="Name771" axis="self" ptType="node" func="posOdd" op="equ" val="1">
                  <dgm:alg type="tx">
                    <dgm:param type="txAnchorVert" val="b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/>
                    <dgm:constr type="bMarg" refType="primFontSz" fact="0.6"/>
                  </dgm:constrLst>
                </dgm:if>
                <dgm:else name="Name881">
                  <dgm:alg type="tx">
                    <dgm:param type="txAnchorVert" val="t"/>
                    <dgm:param type="txAnchorHorz" val="ctr"/>
                    <dgm:param type="parTxLTRAlign" val="ctr"/>
                    <dgm:param type="parTxRTLAlign" val="ctr"/>
                  </dgm:alg>
                  <dgm:constrLst>
                    <dgm:constr type="lMarg"/>
                    <dgm:constr type="rMarg"/>
                    <dgm:constr type="tMarg" refType="primFontSz" fact="0.6"/>
                    <dgm:constr type="bMarg"/>
                  </dgm:constrLst>
                </dgm:else>
              </dgm:choose>
              <dgm:shape xmlns:r="http://schemas.openxmlformats.org/officeDocument/2006/relationships" type="rect" r:blip="">
                <dgm:adjLst/>
              </dgm:shape>
              <dgm:presOf axis="ch" ptType="node"/>
              <dgm:ruleLst>
                <dgm:rule type="primFontSz" val="11" fact="NaN" max="NaN"/>
              </dgm:ruleLst>
            </dgm:layoutNode>
            <dgm:layoutNode name="ConnectLine1" styleLbl="sibTrans1D1">
              <dgm:alg type="sp"/>
              <dgm:shape xmlns:r="http://schemas.openxmlformats.org/officeDocument/2006/relationships" type="line" r:blip="">
                <dgm:adjLst/>
                <dgm:extLst>
                  <a:ext uri="{B698B0E9-8C71-41B9-8309-B3DCBF30829C}">
                    <dgm1612:spPr xmlns:dgm1612="http://schemas.microsoft.com/office/drawing/2016/12/diagram">
                      <a:ln>
                        <a:prstDash val="dash"/>
                      </a:ln>
                    </dgm1612:spPr>
                  </a:ext>
                </dgm:extLst>
              </dgm:shape>
              <dgm:presOf/>
              <dgm:constrLst/>
            </dgm:layoutNode>
            <dgm:layoutNode name="ConnectLineEnd1" styleLbl="l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/>
            </dgm:layoutNode>
            <dgm:layoutNode name="EmptyPane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</dgm:layoutNode>
          </dgm:layoutNode>
          <dgm:forEach name="Name281" axis="followSib" ptType="sibTrans" cnt="1">
            <dgm:layoutNode name="spaceBetweenRectangles1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045FDDA-C8F8-4640-B291-3034A1C41F02}" type="datetime1">
              <a:rPr lang="it-IT" smtClean="0"/>
              <a:t>01/06/2022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23CDBB5-5B4A-4483-935D-A73935186B4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8B9F0A1-F219-446B-A3CE-307DCA1AC676}" type="datetime1">
              <a:rPr lang="it-IT" smtClean="0"/>
              <a:t>01/06/2022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7CCE34D-CFF1-4FFE-815B-D050E7ED2DFD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C7DE13F-B5DE-4C87-A69A-46B39231F29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D4B92E9E-EF61-45A4-8936-73F55BFD2495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424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39123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12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3721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13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5723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8B9F0A1-F219-446B-A3CE-307DCA1AC676}" type="datetime1">
              <a:rPr lang="it-IT" smtClean="0"/>
              <a:t>01/06/2022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762571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8B9F0A1-F219-446B-A3CE-307DCA1AC676}" type="datetime1">
              <a:rPr lang="it-IT" smtClean="0"/>
              <a:t>01/06/2022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370756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20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3991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21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13CCA2E-3ED6-4E80-9F79-23C00973F5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77806B8-A3B5-41B2-A97B-17095B68E37A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892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48B9F0A1-F219-446B-A3CE-307DCA1AC676}" type="datetime1">
              <a:rPr lang="it-IT" smtClean="0"/>
              <a:t>01/06/2022</a:t>
            </a:fld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7CCE34D-CFF1-4FFE-815B-D050E7ED2DFD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588282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it-IT" dirty="0"/>
              <a:t>https://www.google.com/url?sa=t&amp;rct=j&amp;q=&amp;esrc=s&amp;source=web&amp;cd=&amp;cad=rja&amp;uact=8&amp;ved=2ahUKEwjdj4yGxuz3AhUJwQIHHfB0C2kQFnoECAUQAQ&amp;url=https%3A%2F%2Fwww.istat.it%2Fit%2Ffiles%2F2021%2F07%2FIncidenti-stradali_2020.pdf&amp;usg=AOvVaw2QVarvSark3hO7KWcyuPC6</a:t>
            </a:r>
          </a:p>
          <a:p>
            <a:pPr rtl="0"/>
            <a:endParaRPr lang="it-IT" dirty="0"/>
          </a:p>
          <a:p>
            <a:pPr rtl="0"/>
            <a:r>
              <a:rPr lang="it-IT" dirty="0"/>
              <a:t>Link documento ISTAT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3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003312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4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738818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5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FA6D876-67AC-48DE-B1AE-755434EF82E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8E80BAE1-7A3E-4F51-8113-A48812A0F3D7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7786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32DC0559-D619-4E56-BF6F-3712370C2150}" type="slidenum">
              <a:rPr lang="it-IT" smtClean="0"/>
              <a:t>6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D915768-B9A9-4DBA-A109-23ADBEFF0ED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DA9C8A8-B4AA-47B5-B75E-5985019D70B3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5412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7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CF4C4C1-F3E0-4C63-BC0E-6368F730C33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52E4E523-994D-4DC1-A1D8-BBD0C9941BD3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8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6330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1983A999-5E0E-42CA-8400-604AE921FF7C}" type="slidenum">
              <a:rPr lang="it-IT" smtClean="0"/>
              <a:t>9</a:t>
            </a:fld>
            <a:endParaRPr lang="it-IT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D8019EC-6270-40CD-B8EF-3A0AA82AE8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E000886-97AE-46FF-B4A5-227A0C150FE4}" type="datetime1">
              <a:rPr lang="it-IT" smtClean="0"/>
              <a:t>01/06/2022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936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 sz="4800"/>
              <a:t>3DFloat</a:t>
            </a:r>
          </a:p>
        </p:txBody>
      </p:sp>
      <p:sp>
        <p:nvSpPr>
          <p:cNvPr id="14" name="Segnaposto immagine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/>
              <a:t>Fare clic sull'icona per inserire un'immagine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igura a mano libera: Forma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 rtlCol="0"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16" name="Segnaposto testo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9476" y="2432304"/>
            <a:ext cx="3563936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22" name="Segnaposto testo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Segnaposto contenuto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18" name="Segnaposto testo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</a:t>
            </a:r>
          </a:p>
        </p:txBody>
      </p:sp>
      <p:sp>
        <p:nvSpPr>
          <p:cNvPr id="21" name="Segnaposto contenuto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 rtlCol="0"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olo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1" name="Sottotitolo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Segnaposto immagine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igura a mano libera: Forma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46" name="Figura a mano libera: Forma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rtlCol="0"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 rtlCol="0"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igura a mano libera: Forma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37" name="Ovale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38" name="Ovale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e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igura a mano libera: Forma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o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rtlCol="0"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 rtlCol="0"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 rtlCol="0"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rtlCol="0" anchor="b" anchorCtr="0">
            <a:noAutofit/>
          </a:bodyPr>
          <a:lstStyle>
            <a:lvl1pPr>
              <a:defRPr/>
            </a:lvl1pPr>
          </a:lstStyle>
          <a:p>
            <a:pPr rtl="0"/>
            <a:r>
              <a:rPr lang="it-IT"/>
              <a:t>Fare clic per inserire il titolo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rtlCol="0" anchor="t" anchorCtr="0">
            <a:noAutofit/>
          </a:bodyPr>
          <a:lstStyle>
            <a:lvl1pPr>
              <a:buNone/>
              <a:defRPr/>
            </a:lvl1pPr>
          </a:lstStyle>
          <a:p>
            <a:pPr rtl="0">
              <a:lnSpc>
                <a:spcPct val="120000"/>
              </a:lnSpc>
            </a:pPr>
            <a:r>
              <a:rPr lang="it-IT" sz="1600"/>
              <a:t>Fare clic per inserire il testo</a:t>
            </a:r>
          </a:p>
        </p:txBody>
      </p:sp>
      <p:sp>
        <p:nvSpPr>
          <p:cNvPr id="17" name="Segnaposto immagine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immagine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igura a mano libera: Forma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rtlCol="0" anchor="t" anchorCtr="0">
            <a:noAutofit/>
          </a:bodyPr>
          <a:lstStyle/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9" name="Segnaposto immagine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Segnaposto immagine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1" name="Segnaposto contenuto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 rtlCol="0"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rtlCol="0" anchor="b" anchorCtr="0">
            <a:noAutofit/>
          </a:bodyPr>
          <a:lstStyle>
            <a:lvl1pPr>
              <a:defRPr sz="6400"/>
            </a:lvl1pPr>
          </a:lstStyle>
          <a:p>
            <a:pPr rtl="0"/>
            <a:r>
              <a:rPr lang="it-IT"/>
              <a:t>Fare clic per modificare lo stile del titolo dello schema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</a:lstStyle>
          <a:p>
            <a:pPr rtl="0"/>
            <a:r>
              <a:rPr lang="it-IT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nterruzione di sezion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Sottotitolo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 rtlCol="0"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pPr rtl="0"/>
            <a:r>
              <a:rPr lang="it-IT" noProof="0">
                <a:solidFill>
                  <a:schemeClr val="tx1">
                    <a:alpha val="60000"/>
                  </a:schemeClr>
                </a:solidFill>
              </a:rPr>
              <a:t>Fare clic per modificare lo stile del sottotitolo dello schema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rtlCol="0"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Sequenza temporale dia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o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igura a mano libera: Forma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5" name="Ovale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6" name="Figura a mano libera: Forma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 rtlCol="0">
            <a:no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rtlCol="0" anchor="b" anchorCtr="0">
            <a:no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igura a mano libera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0" name="Figura a mano libera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11" name="Figura a mano libera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12" name="Ovale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7" name="Segnaposto contenuto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 rtlCol="0"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0" name="Titolo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 rtlCol="0">
            <a:noAutofit/>
          </a:bodyPr>
          <a:lstStyle/>
          <a:p>
            <a:pPr rtl="0"/>
            <a:r>
              <a:rPr lang="it-IT"/>
              <a:t>Team</a:t>
            </a:r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igura a mano libera: Forma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3" name="Figura a mano libera: Forma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 rtl="0"/>
              <a:endParaRPr lang="it-IT" noProof="0">
                <a:solidFill>
                  <a:schemeClr val="tx1"/>
                </a:solidFill>
              </a:endParaRPr>
            </a:p>
          </p:txBody>
        </p:sp>
        <p:sp>
          <p:nvSpPr>
            <p:cNvPr id="54" name="Ovale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  <p:sp>
          <p:nvSpPr>
            <p:cNvPr id="55" name="Ovale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 noProof="0"/>
            </a:p>
          </p:txBody>
        </p:sp>
      </p:grpSp>
      <p:sp>
        <p:nvSpPr>
          <p:cNvPr id="56" name="Segnaposto immagine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7" name="Segnaposto immagine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Segnaposto immagine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9" name="Segnaposto immagine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3" name="Segnaposto testo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1" name="Segnaposto testo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5" name="Segnaposto testo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4" name="Segnaposto testo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7" name="Segnaposto testo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6" name="Segnaposto testo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69" name="Segnaposto testo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 rtlCol="0">
            <a:noAutofit/>
          </a:bodyPr>
          <a:lstStyle>
            <a:lvl1pPr>
              <a:buNone/>
              <a:defRPr sz="2000" b="1"/>
            </a:lvl1pPr>
          </a:lstStyle>
          <a:p>
            <a:pPr lvl="0" rtl="0"/>
            <a:r>
              <a:rPr lang="it-IT"/>
              <a:t>Nome</a:t>
            </a:r>
          </a:p>
        </p:txBody>
      </p:sp>
      <p:sp>
        <p:nvSpPr>
          <p:cNvPr id="68" name="Segnaposto testo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 rtlCol="0">
            <a:noAutofit/>
          </a:bodyPr>
          <a:lstStyle>
            <a:lvl1pPr>
              <a:buNone/>
              <a:defRPr sz="1800"/>
            </a:lvl1pPr>
          </a:lstStyle>
          <a:p>
            <a:pPr lvl="0" rtl="0"/>
            <a:r>
              <a:rPr lang="it-IT"/>
              <a:t>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lonna contenuto 2 (diapositiva di confron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it-IT" sz="4800" dirty="0"/>
            </a:lvl1pPr>
          </a:lstStyle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rtlCol="0"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it-IT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 rtlCol="0"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Martedì 2 febbraio 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>
            <a:noAutofit/>
          </a:bodyPr>
          <a:lstStyle/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>
            <a:noAutofit/>
          </a:bodyPr>
          <a:lstStyle/>
          <a:p>
            <a:pPr rtl="0"/>
            <a:fld id="{DBA1B0FB-D917-4C8C-928F-313BD683BF3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 rtl="0">
              <a:lnSpc>
                <a:spcPct val="100000"/>
              </a:lnSpc>
            </a:pPr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rtl="0"/>
            <a:r>
              <a:rPr lang="it-IT"/>
              <a:t>Fare clic per modificare lo stile del titolo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Martedì 2 febbraio 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r>
              <a:rPr lang="it-IT"/>
              <a:t>Testo del piè di pagina di esempio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pPr rtl="0"/>
            <a:fld id="{DBA1B0FB-D917-4C8C-928F-313BD683BF39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6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8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9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1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0" Type="http://schemas.openxmlformats.org/officeDocument/2006/relationships/image" Target="../media/image21.svg"/><Relationship Id="rId4" Type="http://schemas.openxmlformats.org/officeDocument/2006/relationships/image" Target="../media/image13.svg"/><Relationship Id="rId9" Type="http://schemas.openxmlformats.org/officeDocument/2006/relationships/image" Target="../media/image20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3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svg"/><Relationship Id="rId11" Type="http://schemas.openxmlformats.org/officeDocument/2006/relationships/image" Target="../media/image18.png"/><Relationship Id="rId5" Type="http://schemas.openxmlformats.org/officeDocument/2006/relationships/image" Target="../media/image20.png"/><Relationship Id="rId10" Type="http://schemas.openxmlformats.org/officeDocument/2006/relationships/image" Target="../media/image17.sv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wrap="square" rtlCol="0" anchor="b" anchorCtr="0">
            <a:normAutofit/>
          </a:bodyPr>
          <a:lstStyle/>
          <a:p>
            <a:pPr rtl="0"/>
            <a:r>
              <a:rPr lang="it-IT" err="1"/>
              <a:t>CAReful</a:t>
            </a:r>
            <a:endParaRPr lang="it-IT"/>
          </a:p>
        </p:txBody>
      </p:sp>
      <p:pic>
        <p:nvPicPr>
          <p:cNvPr id="1030" name="Picture 6" descr="73,904 Foto Donna Che Guida, Immagini e Vettoriali">
            <a:extLst>
              <a:ext uri="{FF2B5EF4-FFF2-40B4-BE49-F238E27FC236}">
                <a16:creationId xmlns:a16="http://schemas.microsoft.com/office/drawing/2014/main" id="{E5949C3D-7D60-E2B2-4048-4FA88F5D8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4" r="16840" b="-1"/>
          <a:stretch/>
        </p:blipFill>
        <p:spPr bwMode="auto">
          <a:xfrm>
            <a:off x="20" y="10"/>
            <a:ext cx="7452340" cy="685799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4" y="4940467"/>
            <a:ext cx="3565524" cy="1731963"/>
          </a:xfrm>
        </p:spPr>
        <p:txBody>
          <a:bodyPr wrap="square" rtlCol="0">
            <a:norm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kern="1100"/>
              <a:t>Cancello Tortora Giuseppe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it-IT" kern="1100"/>
              <a:t>Casini Mirko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it-IT" kern="1100"/>
              <a:t>Lagna Andrea</a:t>
            </a:r>
          </a:p>
          <a:p>
            <a:pPr rtl="0">
              <a:spcBef>
                <a:spcPts val="0"/>
              </a:spcBef>
              <a:spcAft>
                <a:spcPts val="600"/>
              </a:spcAft>
            </a:pPr>
            <a:r>
              <a:rPr lang="it-IT" kern="1100"/>
              <a:t>Marino Martina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CEF7D2B-7A3F-61C0-4475-CEF320EB035B}"/>
              </a:ext>
            </a:extLst>
          </p:cNvPr>
          <p:cNvSpPr txBox="1">
            <a:spLocks/>
          </p:cNvSpPr>
          <p:nvPr/>
        </p:nvSpPr>
        <p:spPr>
          <a:xfrm>
            <a:off x="7999414" y="3429000"/>
            <a:ext cx="3565524" cy="1731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400" kern="1100"/>
              <a:t>Mobile and Social Sensing Systems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it-IT" sz="1400" kern="1100" err="1"/>
              <a:t>Academic</a:t>
            </a:r>
            <a:r>
              <a:rPr lang="it-IT" sz="1400" kern="1100"/>
              <a:t> Year: 2021-22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763;p39">
            <a:extLst>
              <a:ext uri="{FF2B5EF4-FFF2-40B4-BE49-F238E27FC236}">
                <a16:creationId xmlns:a16="http://schemas.microsoft.com/office/drawing/2014/main" id="{7F05490D-9DE4-C082-5349-A2267DF86498}"/>
              </a:ext>
            </a:extLst>
          </p:cNvPr>
          <p:cNvCxnSpPr>
            <a:cxnSpLocks/>
          </p:cNvCxnSpPr>
          <p:nvPr/>
        </p:nvCxnSpPr>
        <p:spPr>
          <a:xfrm>
            <a:off x="7617082" y="2601479"/>
            <a:ext cx="4297545" cy="1553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4" name="Google Shape;763;p39">
            <a:extLst>
              <a:ext uri="{FF2B5EF4-FFF2-40B4-BE49-F238E27FC236}">
                <a16:creationId xmlns:a16="http://schemas.microsoft.com/office/drawing/2014/main" id="{FA837179-8588-98CE-3329-009BFDD35D4C}"/>
              </a:ext>
            </a:extLst>
          </p:cNvPr>
          <p:cNvCxnSpPr>
            <a:cxnSpLocks/>
          </p:cNvCxnSpPr>
          <p:nvPr/>
        </p:nvCxnSpPr>
        <p:spPr>
          <a:xfrm flipH="1">
            <a:off x="7520940" y="4630801"/>
            <a:ext cx="448983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763;p39">
            <a:extLst>
              <a:ext uri="{FF2B5EF4-FFF2-40B4-BE49-F238E27FC236}">
                <a16:creationId xmlns:a16="http://schemas.microsoft.com/office/drawing/2014/main" id="{24C84FB0-2911-4B69-43E7-5A3D3028B478}"/>
              </a:ext>
            </a:extLst>
          </p:cNvPr>
          <p:cNvCxnSpPr>
            <a:cxnSpLocks/>
          </p:cNvCxnSpPr>
          <p:nvPr/>
        </p:nvCxnSpPr>
        <p:spPr>
          <a:xfrm flipH="1">
            <a:off x="1992712" y="4011071"/>
            <a:ext cx="2061128" cy="11901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2" name="Google Shape;763;p39">
            <a:extLst>
              <a:ext uri="{FF2B5EF4-FFF2-40B4-BE49-F238E27FC236}">
                <a16:creationId xmlns:a16="http://schemas.microsoft.com/office/drawing/2014/main" id="{BC4FA475-0D28-18D8-A4A8-4DC00CE22836}"/>
              </a:ext>
            </a:extLst>
          </p:cNvPr>
          <p:cNvCxnSpPr>
            <a:cxnSpLocks/>
          </p:cNvCxnSpPr>
          <p:nvPr/>
        </p:nvCxnSpPr>
        <p:spPr>
          <a:xfrm flipH="1">
            <a:off x="1491453" y="2048624"/>
            <a:ext cx="351742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" name="Rettangolo con angoli in alto arrotondati 16">
            <a:extLst>
              <a:ext uri="{FF2B5EF4-FFF2-40B4-BE49-F238E27FC236}">
                <a16:creationId xmlns:a16="http://schemas.microsoft.com/office/drawing/2014/main" id="{7CA63492-A689-5FDB-FC68-2559443B89BB}"/>
              </a:ext>
            </a:extLst>
          </p:cNvPr>
          <p:cNvSpPr/>
          <p:nvPr/>
        </p:nvSpPr>
        <p:spPr>
          <a:xfrm rot="5400000">
            <a:off x="-136317" y="1637749"/>
            <a:ext cx="1179833" cy="907200"/>
          </a:xfrm>
          <a:prstGeom prst="round2SameRect">
            <a:avLst/>
          </a:prstGeom>
          <a:solidFill>
            <a:srgbClr val="3345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 rot="5400000">
            <a:off x="-136317" y="340026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-138009" y="2947653"/>
            <a:ext cx="1179833" cy="903955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-139198" y="4248222"/>
            <a:ext cx="1179833" cy="907200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 rot="5400000">
            <a:off x="-136317" y="2941344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-139199" y="353545"/>
            <a:ext cx="1179833" cy="893680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 rot="5400000">
            <a:off x="-137940" y="4236053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ttangolo con angoli in alto arrotondati 145" descr="Bussola contorno">
            <a:extLst>
              <a:ext uri="{FF2B5EF4-FFF2-40B4-BE49-F238E27FC236}">
                <a16:creationId xmlns:a16="http://schemas.microsoft.com/office/drawing/2014/main" id="{752F14E1-83F0-4A30-E639-D24F5196F3A6}"/>
              </a:ext>
            </a:extLst>
          </p:cNvPr>
          <p:cNvSpPr/>
          <p:nvPr/>
        </p:nvSpPr>
        <p:spPr>
          <a:xfrm>
            <a:off x="-139200" y="1646338"/>
            <a:ext cx="1179833" cy="882226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 rot="5400000">
            <a:off x="-138008" y="5514746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B5DBC654-2F71-C3F3-53C6-1CAF750372DF}"/>
              </a:ext>
            </a:extLst>
          </p:cNvPr>
          <p:cNvSpPr/>
          <p:nvPr/>
        </p:nvSpPr>
        <p:spPr>
          <a:xfrm>
            <a:off x="10225612" y="-12213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1" bIns="143401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noProof="0"/>
              <a:t>Accelerometer &amp; Magnetometer</a:t>
            </a:r>
          </a:p>
        </p:txBody>
      </p:sp>
      <p:sp>
        <p:nvSpPr>
          <p:cNvPr id="24" name="Rettangolo con angoli in alto arrotondati 23" descr="Mappa con segnaposto contorno">
            <a:extLst>
              <a:ext uri="{FF2B5EF4-FFF2-40B4-BE49-F238E27FC236}">
                <a16:creationId xmlns:a16="http://schemas.microsoft.com/office/drawing/2014/main" id="{FD5B7A18-D20D-9C5F-7BBE-F70FE1363CC2}"/>
              </a:ext>
            </a:extLst>
          </p:cNvPr>
          <p:cNvSpPr/>
          <p:nvPr/>
        </p:nvSpPr>
        <p:spPr>
          <a:xfrm>
            <a:off x="-139201" y="5493880"/>
            <a:ext cx="1179833" cy="907200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6FCDF6E7-A001-DB57-0E2C-5DF64F7B1568}"/>
              </a:ext>
            </a:extLst>
          </p:cNvPr>
          <p:cNvSpPr txBox="1"/>
          <p:nvPr/>
        </p:nvSpPr>
        <p:spPr>
          <a:xfrm>
            <a:off x="7883958" y="4090418"/>
            <a:ext cx="4174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ROAD CURVATURE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84F3DEAD-1961-6E13-90F9-1280AE14DB2B}"/>
              </a:ext>
            </a:extLst>
          </p:cNvPr>
          <p:cNvSpPr txBox="1"/>
          <p:nvPr/>
        </p:nvSpPr>
        <p:spPr>
          <a:xfrm>
            <a:off x="1974956" y="3465840"/>
            <a:ext cx="19086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AZIMUT</a:t>
            </a:r>
            <a:endParaRPr lang="en-GB" sz="360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387E3E7B-2865-DCE1-F3CC-8BB991FA09B3}"/>
              </a:ext>
            </a:extLst>
          </p:cNvPr>
          <p:cNvSpPr txBox="1"/>
          <p:nvPr/>
        </p:nvSpPr>
        <p:spPr>
          <a:xfrm>
            <a:off x="1285177" y="1515149"/>
            <a:ext cx="2931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RISK INDEX</a:t>
            </a:r>
            <a:endParaRPr lang="en-GB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07F8020-3B8B-BBC2-DCA5-D85FE8DD18C0}"/>
                  </a:ext>
                </a:extLst>
              </p:cNvPr>
              <p:cNvSpPr txBox="1"/>
              <p:nvPr/>
            </p:nvSpPr>
            <p:spPr>
              <a:xfrm>
                <a:off x="1275935" y="2046207"/>
                <a:ext cx="29312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rtl="0">
                  <a:defRPr lang="it-IT"/>
                </a:defPPr>
                <a:lvl1pPr algn="ctr">
                  <a:defRPr>
                    <a:solidFill>
                      <a:prstClr val="white">
                        <a:alpha val="60000"/>
                      </a:prstClr>
                    </a:solidFill>
                    <a:latin typeface="Gill Sans MT"/>
                  </a:defRPr>
                </a:lvl1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&lt;10 →1</m:t>
                      </m:r>
                    </m:oMath>
                  </m:oMathPara>
                </a14:m>
                <a:endParaRPr lang="it-IT" b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10≤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&lt;60 →2</m:t>
                      </m:r>
                    </m:oMath>
                  </m:oMathPara>
                </a14:m>
                <a:endParaRPr lang="en-GB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𝑠𝑢𝑚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≥60 →3</m:t>
                      </m:r>
                    </m:oMath>
                  </m:oMathPara>
                </a14:m>
                <a:endParaRPr lang="it-IT" b="0"/>
              </a:p>
              <a:p>
                <a:endParaRPr lang="en-GB"/>
              </a:p>
            </p:txBody>
          </p:sp>
        </mc:Choice>
        <mc:Fallback xmlns="">
          <p:sp>
            <p:nvSpPr>
              <p:cNvPr id="38" name="CasellaDiTesto 37">
                <a:extLst>
                  <a:ext uri="{FF2B5EF4-FFF2-40B4-BE49-F238E27FC236}">
                    <a16:creationId xmlns:a16="http://schemas.microsoft.com/office/drawing/2014/main" id="{E07F8020-3B8B-BBC2-DCA5-D85FE8DD18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5935" y="2046207"/>
                <a:ext cx="2931267" cy="12003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B7D17DFC-BC5E-13A7-F9A5-9BC087704838}"/>
                  </a:ext>
                </a:extLst>
              </p:cNvPr>
              <p:cNvSpPr txBox="1"/>
              <p:nvPr/>
            </p:nvSpPr>
            <p:spPr>
              <a:xfrm>
                <a:off x="1936132" y="3984861"/>
                <a:ext cx="190869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0" smtClean="0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it-IT" b="0" i="0" smtClean="0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, +</m:t>
                      </m:r>
                      <m:r>
                        <a:rPr lang="it-IT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it-IT" dirty="0">
                  <a:solidFill>
                    <a:prstClr val="white">
                      <a:alpha val="60000"/>
                    </a:prstClr>
                  </a:solidFill>
                  <a:latin typeface="Gill Sans MT"/>
                </a:endParaRPr>
              </a:p>
              <a:p>
                <a:pPr algn="ctr"/>
                <a:r>
                  <a:rPr lang="it-IT" dirty="0" err="1">
                    <a:solidFill>
                      <a:prstClr val="white">
                        <a:alpha val="60000"/>
                      </a:prstClr>
                    </a:solidFill>
                    <a:latin typeface="Gill Sans MT"/>
                  </a:rPr>
                  <a:t>arraySize</a:t>
                </a:r>
                <a:r>
                  <a:rPr lang="it-IT" dirty="0">
                    <a:solidFill>
                      <a:prstClr val="white">
                        <a:alpha val="60000"/>
                      </a:prstClr>
                    </a:solidFill>
                    <a:latin typeface="Gill Sans MT"/>
                  </a:rPr>
                  <a:t> = 300</a:t>
                </a:r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B7D17DFC-BC5E-13A7-F9A5-9BC087704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6132" y="3984861"/>
                <a:ext cx="1908699" cy="646331"/>
              </a:xfrm>
              <a:prstGeom prst="rect">
                <a:avLst/>
              </a:prstGeom>
              <a:blipFill>
                <a:blip r:embed="rId14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1C5C3133-1B00-4A6A-F3C9-8D24211BC28C}"/>
                  </a:ext>
                </a:extLst>
              </p:cNvPr>
              <p:cNvSpPr txBox="1"/>
              <p:nvPr/>
            </p:nvSpPr>
            <p:spPr>
              <a:xfrm>
                <a:off x="8994513" y="2607317"/>
                <a:ext cx="1908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>
                        <a:solidFill>
                          <a:prstClr val="white">
                            <a:alpha val="60000"/>
                          </a:prstClr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it-IT">
                    <a:solidFill>
                      <a:prstClr val="white">
                        <a:alpha val="60000"/>
                      </a:prstClr>
                    </a:solidFill>
                    <a:latin typeface="Gill Sans MT"/>
                  </a:rPr>
                  <a:t>200 ms </a:t>
                </a:r>
              </a:p>
            </p:txBody>
          </p:sp>
        </mc:Choice>
        <mc:Fallback xmlns=""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1C5C3133-1B00-4A6A-F3C9-8D24211BC2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4513" y="2607317"/>
                <a:ext cx="1908699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796A2385-05EE-87CC-778B-B570025CD885}"/>
              </a:ext>
            </a:extLst>
          </p:cNvPr>
          <p:cNvSpPr txBox="1"/>
          <p:nvPr/>
        </p:nvSpPr>
        <p:spPr>
          <a:xfrm>
            <a:off x="7785223" y="2046207"/>
            <a:ext cx="44601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SAMPLING PERIOD</a:t>
            </a:r>
            <a:endParaRPr lang="en-GB" sz="3600"/>
          </a:p>
        </p:txBody>
      </p:sp>
      <p:pic>
        <p:nvPicPr>
          <p:cNvPr id="4100" name="Picture 4" descr="compass mobile OFF 60% - Online Shopping Site for Fashion &amp; Lifestyle.">
            <a:extLst>
              <a:ext uri="{FF2B5EF4-FFF2-40B4-BE49-F238E27FC236}">
                <a16:creationId xmlns:a16="http://schemas.microsoft.com/office/drawing/2014/main" id="{26470C72-9CE9-E820-4B9D-2A0BE301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606" y="1796502"/>
            <a:ext cx="4310794" cy="3402522"/>
          </a:xfrm>
          <a:prstGeom prst="ellipse">
            <a:avLst/>
          </a:prstGeom>
          <a:ln>
            <a:noFill/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568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763;p39">
            <a:extLst>
              <a:ext uri="{FF2B5EF4-FFF2-40B4-BE49-F238E27FC236}">
                <a16:creationId xmlns:a16="http://schemas.microsoft.com/office/drawing/2014/main" id="{E09D457C-9EDA-5A27-A93A-4367CAF89535}"/>
              </a:ext>
            </a:extLst>
          </p:cNvPr>
          <p:cNvCxnSpPr>
            <a:cxnSpLocks/>
          </p:cNvCxnSpPr>
          <p:nvPr/>
        </p:nvCxnSpPr>
        <p:spPr>
          <a:xfrm flipH="1">
            <a:off x="1394612" y="3089901"/>
            <a:ext cx="304599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8" name="Google Shape;763;p39">
            <a:extLst>
              <a:ext uri="{FF2B5EF4-FFF2-40B4-BE49-F238E27FC236}">
                <a16:creationId xmlns:a16="http://schemas.microsoft.com/office/drawing/2014/main" id="{CBDDB6AB-A100-D0C8-B5BF-0FE73795A3B5}"/>
              </a:ext>
            </a:extLst>
          </p:cNvPr>
          <p:cNvCxnSpPr>
            <a:cxnSpLocks/>
          </p:cNvCxnSpPr>
          <p:nvPr/>
        </p:nvCxnSpPr>
        <p:spPr>
          <a:xfrm flipH="1">
            <a:off x="7442943" y="4586388"/>
            <a:ext cx="399859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" name="Google Shape;763;p39">
            <a:extLst>
              <a:ext uri="{FF2B5EF4-FFF2-40B4-BE49-F238E27FC236}">
                <a16:creationId xmlns:a16="http://schemas.microsoft.com/office/drawing/2014/main" id="{9D6F7CF1-8A31-9D21-D92A-32809A503002}"/>
              </a:ext>
            </a:extLst>
          </p:cNvPr>
          <p:cNvCxnSpPr>
            <a:cxnSpLocks/>
          </p:cNvCxnSpPr>
          <p:nvPr/>
        </p:nvCxnSpPr>
        <p:spPr>
          <a:xfrm flipH="1">
            <a:off x="7264978" y="2173912"/>
            <a:ext cx="384986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763;p39">
            <a:extLst>
              <a:ext uri="{FF2B5EF4-FFF2-40B4-BE49-F238E27FC236}">
                <a16:creationId xmlns:a16="http://schemas.microsoft.com/office/drawing/2014/main" id="{481D2EAC-C245-D2D5-967C-8A61EC3AC1ED}"/>
              </a:ext>
            </a:extLst>
          </p:cNvPr>
          <p:cNvCxnSpPr>
            <a:cxnSpLocks/>
          </p:cNvCxnSpPr>
          <p:nvPr/>
        </p:nvCxnSpPr>
        <p:spPr>
          <a:xfrm flipH="1" flipV="1">
            <a:off x="2228913" y="5067149"/>
            <a:ext cx="2604970" cy="1194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 rot="5400000">
            <a:off x="-136317" y="2941344"/>
            <a:ext cx="1179833" cy="907200"/>
          </a:xfrm>
          <a:prstGeom prst="round2SameRect">
            <a:avLst/>
          </a:prstGeom>
          <a:solidFill>
            <a:srgbClr val="3345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 rot="5400000">
            <a:off x="-136317" y="340026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-138009" y="2947653"/>
            <a:ext cx="1179833" cy="903955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-139198" y="4248222"/>
            <a:ext cx="1179833" cy="907200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-139199" y="353545"/>
            <a:ext cx="1179833" cy="893680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 rot="5400000">
            <a:off x="-137940" y="4236053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 rot="5400000">
            <a:off x="-138008" y="5514746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900E6D13-551B-E4F0-72F4-9EE4384C42F9}"/>
              </a:ext>
            </a:extLst>
          </p:cNvPr>
          <p:cNvSpPr/>
          <p:nvPr/>
        </p:nvSpPr>
        <p:spPr>
          <a:xfrm>
            <a:off x="10225611" y="3508"/>
            <a:ext cx="1966389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2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Camera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121709F-4892-968D-AAB0-9C1C1259F8A9}"/>
              </a:ext>
            </a:extLst>
          </p:cNvPr>
          <p:cNvSpPr txBox="1"/>
          <p:nvPr/>
        </p:nvSpPr>
        <p:spPr>
          <a:xfrm>
            <a:off x="1651981" y="4535476"/>
            <a:ext cx="294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ML KIT</a:t>
            </a:r>
            <a:endParaRPr lang="en-GB" sz="360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D40B110-D658-96D5-3CAC-405064FDDCF0}"/>
              </a:ext>
            </a:extLst>
          </p:cNvPr>
          <p:cNvSpPr txBox="1"/>
          <p:nvPr/>
        </p:nvSpPr>
        <p:spPr>
          <a:xfrm>
            <a:off x="8201955" y="3501493"/>
            <a:ext cx="33695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HEAD ORIENTATION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FB2FD13-EF55-FFFA-859F-899C4F19DFCD}"/>
              </a:ext>
            </a:extLst>
          </p:cNvPr>
          <p:cNvSpPr txBox="1"/>
          <p:nvPr/>
        </p:nvSpPr>
        <p:spPr>
          <a:xfrm>
            <a:off x="1367210" y="2004307"/>
            <a:ext cx="294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DROWSINESS</a:t>
            </a:r>
          </a:p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DETECTION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5D070AB5-70E7-1754-9166-57730EB1F039}"/>
              </a:ext>
            </a:extLst>
          </p:cNvPr>
          <p:cNvSpPr txBox="1"/>
          <p:nvPr/>
        </p:nvSpPr>
        <p:spPr>
          <a:xfrm>
            <a:off x="7772199" y="1647714"/>
            <a:ext cx="3369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THRESHOLD</a:t>
            </a:r>
            <a:endParaRPr lang="en-GB" sz="3600"/>
          </a:p>
        </p:txBody>
      </p:sp>
      <p:sp>
        <p:nvSpPr>
          <p:cNvPr id="24" name="Rettangolo con angoli in alto arrotondati 23" descr="Mappa con segnaposto contorno">
            <a:extLst>
              <a:ext uri="{FF2B5EF4-FFF2-40B4-BE49-F238E27FC236}">
                <a16:creationId xmlns:a16="http://schemas.microsoft.com/office/drawing/2014/main" id="{402C5E29-A3CD-7DEE-C325-4C38742D9016}"/>
              </a:ext>
            </a:extLst>
          </p:cNvPr>
          <p:cNvSpPr/>
          <p:nvPr/>
        </p:nvSpPr>
        <p:spPr>
          <a:xfrm>
            <a:off x="-139201" y="5520071"/>
            <a:ext cx="1179833" cy="907200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5" name="Rettangolo con angoli in alto arrotondati 24">
            <a:extLst>
              <a:ext uri="{FF2B5EF4-FFF2-40B4-BE49-F238E27FC236}">
                <a16:creationId xmlns:a16="http://schemas.microsoft.com/office/drawing/2014/main" id="{2D9FA4F1-9DA9-97E8-D1B0-4C2EE95F58FC}"/>
              </a:ext>
            </a:extLst>
          </p:cNvPr>
          <p:cNvSpPr/>
          <p:nvPr/>
        </p:nvSpPr>
        <p:spPr>
          <a:xfrm rot="5400000">
            <a:off x="-136317" y="1637749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ttangolo con angoli in alto arrotondati 25" descr="Bussola contorno">
            <a:extLst>
              <a:ext uri="{FF2B5EF4-FFF2-40B4-BE49-F238E27FC236}">
                <a16:creationId xmlns:a16="http://schemas.microsoft.com/office/drawing/2014/main" id="{1D3D2351-8D97-7A88-93A0-7B439BB034AD}"/>
              </a:ext>
            </a:extLst>
          </p:cNvPr>
          <p:cNvSpPr/>
          <p:nvPr/>
        </p:nvSpPr>
        <p:spPr>
          <a:xfrm>
            <a:off x="-139200" y="1643839"/>
            <a:ext cx="1179833" cy="882226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40BA31E-34E5-0FFB-2CF7-200DFF2EEF86}"/>
              </a:ext>
            </a:extLst>
          </p:cNvPr>
          <p:cNvSpPr txBox="1"/>
          <p:nvPr/>
        </p:nvSpPr>
        <p:spPr>
          <a:xfrm>
            <a:off x="1374509" y="3025760"/>
            <a:ext cx="294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prstClr val="white">
                    <a:alpha val="60000"/>
                  </a:prstClr>
                </a:solidFill>
                <a:latin typeface="Gill Sans MT"/>
              </a:rPr>
              <a:t>2 s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2B02702A-0E98-9316-59CB-D74397E8250A}"/>
              </a:ext>
            </a:extLst>
          </p:cNvPr>
          <p:cNvSpPr txBox="1"/>
          <p:nvPr/>
        </p:nvSpPr>
        <p:spPr>
          <a:xfrm>
            <a:off x="7953602" y="2143226"/>
            <a:ext cx="3348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prstClr val="white">
                    <a:alpha val="60000"/>
                  </a:prstClr>
                </a:solidFill>
                <a:latin typeface="Gill Sans MT"/>
              </a:rPr>
              <a:t>P(left and right eye open) &lt; 0,5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068F572E-301B-F8E3-8C17-188D1C82F2E4}"/>
                  </a:ext>
                </a:extLst>
              </p:cNvPr>
              <p:cNvSpPr txBox="1"/>
              <p:nvPr/>
            </p:nvSpPr>
            <p:spPr>
              <a:xfrm>
                <a:off x="8416268" y="4571051"/>
                <a:ext cx="2940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GB">
                        <a:solidFill>
                          <a:prstClr val="white">
                            <a:alpha val="60000"/>
                          </a:prstClr>
                        </a:solidFill>
                        <a:latin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GB">
                    <a:solidFill>
                      <a:prstClr val="white">
                        <a:alpha val="60000"/>
                      </a:prstClr>
                    </a:solidFill>
                    <a:latin typeface="Gill Sans MT"/>
                  </a:rPr>
                  <a:t>40° | 4 s</a:t>
                </a:r>
              </a:p>
            </p:txBody>
          </p:sp>
        </mc:Choice>
        <mc:Fallback xmlns="">
          <p:sp>
            <p:nvSpPr>
              <p:cNvPr id="34" name="CasellaDiTesto 33">
                <a:extLst>
                  <a:ext uri="{FF2B5EF4-FFF2-40B4-BE49-F238E27FC236}">
                    <a16:creationId xmlns:a16="http://schemas.microsoft.com/office/drawing/2014/main" id="{068F572E-301B-F8E3-8C17-188D1C82F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6268" y="4571051"/>
                <a:ext cx="2940896" cy="369332"/>
              </a:xfrm>
              <a:prstGeom prst="rect">
                <a:avLst/>
              </a:prstGeom>
              <a:blipFill>
                <a:blip r:embed="rId1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2194CDC-2972-B07B-F787-9341CC2BC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333" y="5258613"/>
            <a:ext cx="694585" cy="581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Immagine 41">
            <a:extLst>
              <a:ext uri="{FF2B5EF4-FFF2-40B4-BE49-F238E27FC236}">
                <a16:creationId xmlns:a16="http://schemas.microsoft.com/office/drawing/2014/main" id="{7BCBAECF-3B00-107E-A02F-FB5EC386E3D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4078" t="14937" r="14317" b="14960"/>
          <a:stretch/>
        </p:blipFill>
        <p:spPr>
          <a:xfrm>
            <a:off x="4141822" y="1433971"/>
            <a:ext cx="3908356" cy="3747836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3DA4B451-60B3-80BB-3A60-C0C789AB51A2}"/>
              </a:ext>
            </a:extLst>
          </p:cNvPr>
          <p:cNvSpPr txBox="1"/>
          <p:nvPr/>
        </p:nvSpPr>
        <p:spPr>
          <a:xfrm>
            <a:off x="1688746" y="5007475"/>
            <a:ext cx="2940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>
                <a:solidFill>
                  <a:prstClr val="white">
                    <a:alpha val="60000"/>
                  </a:prstClr>
                </a:solidFill>
                <a:latin typeface="Gill Sans MT"/>
              </a:rPr>
              <a:t>Face detection API</a:t>
            </a:r>
          </a:p>
        </p:txBody>
      </p:sp>
    </p:spTree>
    <p:extLst>
      <p:ext uri="{BB962C8B-B14F-4D97-AF65-F5344CB8AC3E}">
        <p14:creationId xmlns:p14="http://schemas.microsoft.com/office/powerpoint/2010/main" val="307654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763;p39">
            <a:extLst>
              <a:ext uri="{FF2B5EF4-FFF2-40B4-BE49-F238E27FC236}">
                <a16:creationId xmlns:a16="http://schemas.microsoft.com/office/drawing/2014/main" id="{DD368A0B-FAC7-949B-D766-5132C44EFB1D}"/>
              </a:ext>
            </a:extLst>
          </p:cNvPr>
          <p:cNvCxnSpPr>
            <a:cxnSpLocks/>
          </p:cNvCxnSpPr>
          <p:nvPr/>
        </p:nvCxnSpPr>
        <p:spPr>
          <a:xfrm flipH="1">
            <a:off x="7066625" y="1807054"/>
            <a:ext cx="4835815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29" name="Google Shape;763;p39">
            <a:extLst>
              <a:ext uri="{FF2B5EF4-FFF2-40B4-BE49-F238E27FC236}">
                <a16:creationId xmlns:a16="http://schemas.microsoft.com/office/drawing/2014/main" id="{B87E61CD-E277-53C9-69DD-A7F43211D683}"/>
              </a:ext>
            </a:extLst>
          </p:cNvPr>
          <p:cNvCxnSpPr>
            <a:cxnSpLocks/>
          </p:cNvCxnSpPr>
          <p:nvPr/>
        </p:nvCxnSpPr>
        <p:spPr>
          <a:xfrm flipH="1">
            <a:off x="1128796" y="2681266"/>
            <a:ext cx="319936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763;p39">
            <a:extLst>
              <a:ext uri="{FF2B5EF4-FFF2-40B4-BE49-F238E27FC236}">
                <a16:creationId xmlns:a16="http://schemas.microsoft.com/office/drawing/2014/main" id="{4EA87F39-2988-4781-6302-9B69DE6C5BBD}"/>
              </a:ext>
            </a:extLst>
          </p:cNvPr>
          <p:cNvCxnSpPr>
            <a:cxnSpLocks/>
          </p:cNvCxnSpPr>
          <p:nvPr/>
        </p:nvCxnSpPr>
        <p:spPr>
          <a:xfrm flipH="1">
            <a:off x="7569200" y="4579836"/>
            <a:ext cx="42044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 rot="5400000">
            <a:off x="-137940" y="4236053"/>
            <a:ext cx="1179833" cy="903955"/>
          </a:xfrm>
          <a:prstGeom prst="round2SameRect">
            <a:avLst/>
          </a:prstGeom>
          <a:solidFill>
            <a:srgbClr val="3345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 rot="5400000">
            <a:off x="-136317" y="340026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-138009" y="2947653"/>
            <a:ext cx="1179833" cy="903955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-139198" y="4248222"/>
            <a:ext cx="1179833" cy="907200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 rot="5400000">
            <a:off x="-136317" y="2941344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-139199" y="353545"/>
            <a:ext cx="1179833" cy="893680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 rot="5400000">
            <a:off x="-138008" y="5514746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igura a mano libera: forma 14">
            <a:extLst>
              <a:ext uri="{FF2B5EF4-FFF2-40B4-BE49-F238E27FC236}">
                <a16:creationId xmlns:a16="http://schemas.microsoft.com/office/drawing/2014/main" id="{1F010423-C6CA-A44C-BB60-9C0149BB3246}"/>
              </a:ext>
            </a:extLst>
          </p:cNvPr>
          <p:cNvSpPr/>
          <p:nvPr/>
        </p:nvSpPr>
        <p:spPr>
          <a:xfrm>
            <a:off x="10225612" y="0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1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Microphone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DA73D9C0-96FF-428A-16A5-B5F093F69CB4}"/>
              </a:ext>
            </a:extLst>
          </p:cNvPr>
          <p:cNvSpPr txBox="1"/>
          <p:nvPr/>
        </p:nvSpPr>
        <p:spPr>
          <a:xfrm>
            <a:off x="6932768" y="1247225"/>
            <a:ext cx="510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DECIBEL DETECTION </a:t>
            </a:r>
            <a:endParaRPr lang="en-GB" sz="3600"/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2B0BBB5B-1B81-EA34-0E52-03ADFC061DC5}"/>
              </a:ext>
            </a:extLst>
          </p:cNvPr>
          <p:cNvSpPr txBox="1"/>
          <p:nvPr/>
        </p:nvSpPr>
        <p:spPr>
          <a:xfrm>
            <a:off x="8017678" y="3464560"/>
            <a:ext cx="4155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NOISE </a:t>
            </a:r>
          </a:p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DETECTION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65CE73FD-17E2-BF22-E798-44478078A49A}"/>
              </a:ext>
            </a:extLst>
          </p:cNvPr>
          <p:cNvSpPr txBox="1"/>
          <p:nvPr/>
        </p:nvSpPr>
        <p:spPr>
          <a:xfrm>
            <a:off x="589644" y="1556419"/>
            <a:ext cx="40356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TIME </a:t>
            </a:r>
          </a:p>
          <a:p>
            <a:pPr algn="ctr"/>
            <a:r>
              <a:rPr lang="it-IT" sz="3600"/>
              <a:t>THRESHOLD</a:t>
            </a:r>
            <a:endParaRPr lang="en-GB" sz="3600"/>
          </a:p>
        </p:txBody>
      </p:sp>
      <p:sp>
        <p:nvSpPr>
          <p:cNvPr id="21" name="Rettangolo con angoli in alto arrotondati 20" descr="Mappa con segnaposto contorno">
            <a:extLst>
              <a:ext uri="{FF2B5EF4-FFF2-40B4-BE49-F238E27FC236}">
                <a16:creationId xmlns:a16="http://schemas.microsoft.com/office/drawing/2014/main" id="{25CB5FB9-AD5D-3816-AF98-D6186B6A2487}"/>
              </a:ext>
            </a:extLst>
          </p:cNvPr>
          <p:cNvSpPr/>
          <p:nvPr/>
        </p:nvSpPr>
        <p:spPr>
          <a:xfrm>
            <a:off x="-153128" y="5513123"/>
            <a:ext cx="1179833" cy="907200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tangolo con angoli in alto arrotondati 21">
            <a:extLst>
              <a:ext uri="{FF2B5EF4-FFF2-40B4-BE49-F238E27FC236}">
                <a16:creationId xmlns:a16="http://schemas.microsoft.com/office/drawing/2014/main" id="{CD72A1C9-C6D6-19C2-A57A-A84B5CF94984}"/>
              </a:ext>
            </a:extLst>
          </p:cNvPr>
          <p:cNvSpPr/>
          <p:nvPr/>
        </p:nvSpPr>
        <p:spPr>
          <a:xfrm rot="5400000">
            <a:off x="-136317" y="1637749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Rettangolo con angoli in alto arrotondati 25" descr="Bussola contorno">
            <a:extLst>
              <a:ext uri="{FF2B5EF4-FFF2-40B4-BE49-F238E27FC236}">
                <a16:creationId xmlns:a16="http://schemas.microsoft.com/office/drawing/2014/main" id="{5515B244-089C-8922-D360-DBC96AF8A44D}"/>
              </a:ext>
            </a:extLst>
          </p:cNvPr>
          <p:cNvSpPr/>
          <p:nvPr/>
        </p:nvSpPr>
        <p:spPr>
          <a:xfrm>
            <a:off x="-139200" y="1643839"/>
            <a:ext cx="1179833" cy="882226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20C463A3-B4C1-C199-3307-827AAF9A6423}"/>
              </a:ext>
            </a:extLst>
          </p:cNvPr>
          <p:cNvSpPr txBox="1"/>
          <p:nvPr/>
        </p:nvSpPr>
        <p:spPr>
          <a:xfrm>
            <a:off x="1697208" y="2720378"/>
            <a:ext cx="1908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5 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5A9439CB-4F61-C958-7CFD-225BFBAE364E}"/>
                  </a:ext>
                </a:extLst>
              </p:cNvPr>
              <p:cNvSpPr txBox="1"/>
              <p:nvPr/>
            </p:nvSpPr>
            <p:spPr>
              <a:xfrm>
                <a:off x="9050684" y="4562027"/>
                <a:ext cx="190869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i="1" smtClean="0">
                        <a:solidFill>
                          <a:prstClr val="white">
                            <a:alpha val="60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it-IT">
                    <a:solidFill>
                      <a:prstClr val="white">
                        <a:alpha val="60000"/>
                      </a:prstClr>
                    </a:solidFill>
                    <a:latin typeface="Gill Sans MT"/>
                  </a:rPr>
                  <a:t>150.0 dB</a:t>
                </a:r>
              </a:p>
            </p:txBody>
          </p:sp>
        </mc:Choice>
        <mc:Fallback xmlns="">
          <p:sp>
            <p:nvSpPr>
              <p:cNvPr id="33" name="CasellaDiTesto 32">
                <a:extLst>
                  <a:ext uri="{FF2B5EF4-FFF2-40B4-BE49-F238E27FC236}">
                    <a16:creationId xmlns:a16="http://schemas.microsoft.com/office/drawing/2014/main" id="{5A9439CB-4F61-C958-7CFD-225BFBAE3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0684" y="4562027"/>
                <a:ext cx="1908699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Immagine 27">
            <a:extLst>
              <a:ext uri="{FF2B5EF4-FFF2-40B4-BE49-F238E27FC236}">
                <a16:creationId xmlns:a16="http://schemas.microsoft.com/office/drawing/2014/main" id="{0418BA4C-54BF-010E-DE88-DE78C7AC1ED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6627" r="16627"/>
          <a:stretch/>
        </p:blipFill>
        <p:spPr>
          <a:xfrm>
            <a:off x="4174319" y="1473264"/>
            <a:ext cx="3843359" cy="3843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2539730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763;p39">
            <a:extLst>
              <a:ext uri="{FF2B5EF4-FFF2-40B4-BE49-F238E27FC236}">
                <a16:creationId xmlns:a16="http://schemas.microsoft.com/office/drawing/2014/main" id="{C57BB8FA-9479-9199-65F3-1EA0D9AB585A}"/>
              </a:ext>
            </a:extLst>
          </p:cNvPr>
          <p:cNvCxnSpPr>
            <a:cxnSpLocks/>
          </p:cNvCxnSpPr>
          <p:nvPr/>
        </p:nvCxnSpPr>
        <p:spPr>
          <a:xfrm flipH="1" flipV="1">
            <a:off x="1231900" y="5203338"/>
            <a:ext cx="4254500" cy="10823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0" name="Google Shape;763;p39">
            <a:extLst>
              <a:ext uri="{FF2B5EF4-FFF2-40B4-BE49-F238E27FC236}">
                <a16:creationId xmlns:a16="http://schemas.microsoft.com/office/drawing/2014/main" id="{B1D05A42-9F2C-F2F0-B6A5-7660741C501F}"/>
              </a:ext>
            </a:extLst>
          </p:cNvPr>
          <p:cNvCxnSpPr>
            <a:cxnSpLocks/>
          </p:cNvCxnSpPr>
          <p:nvPr/>
        </p:nvCxnSpPr>
        <p:spPr>
          <a:xfrm flipH="1">
            <a:off x="1587500" y="2569036"/>
            <a:ext cx="2794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1" name="Google Shape;763;p39">
            <a:extLst>
              <a:ext uri="{FF2B5EF4-FFF2-40B4-BE49-F238E27FC236}">
                <a16:creationId xmlns:a16="http://schemas.microsoft.com/office/drawing/2014/main" id="{B4701E68-586C-C634-F6CF-7E6968F2240C}"/>
              </a:ext>
            </a:extLst>
          </p:cNvPr>
          <p:cNvCxnSpPr>
            <a:cxnSpLocks/>
          </p:cNvCxnSpPr>
          <p:nvPr/>
        </p:nvCxnSpPr>
        <p:spPr>
          <a:xfrm flipH="1">
            <a:off x="7754620" y="4337837"/>
            <a:ext cx="4176974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3" name="Google Shape;763;p39">
            <a:extLst>
              <a:ext uri="{FF2B5EF4-FFF2-40B4-BE49-F238E27FC236}">
                <a16:creationId xmlns:a16="http://schemas.microsoft.com/office/drawing/2014/main" id="{D61D4C6E-562B-C4FC-8EE5-406D097B66BA}"/>
              </a:ext>
            </a:extLst>
          </p:cNvPr>
          <p:cNvCxnSpPr>
            <a:cxnSpLocks/>
          </p:cNvCxnSpPr>
          <p:nvPr/>
        </p:nvCxnSpPr>
        <p:spPr>
          <a:xfrm flipH="1">
            <a:off x="7691120" y="2356483"/>
            <a:ext cx="4018527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 rot="5400000">
            <a:off x="-138008" y="5514746"/>
            <a:ext cx="1179833" cy="903955"/>
          </a:xfrm>
          <a:prstGeom prst="round2SameRect">
            <a:avLst/>
          </a:prstGeom>
          <a:solidFill>
            <a:srgbClr val="3345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 rot="5400000">
            <a:off x="-136317" y="340026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13</a:t>
            </a:fld>
            <a:endParaRPr lang="it-IT"/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-138009" y="2947653"/>
            <a:ext cx="1179833" cy="903955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con angoli in alto arrotondati 16">
            <a:extLst>
              <a:ext uri="{FF2B5EF4-FFF2-40B4-BE49-F238E27FC236}">
                <a16:creationId xmlns:a16="http://schemas.microsoft.com/office/drawing/2014/main" id="{7CA63492-A689-5FDB-FC68-2559443B89BB}"/>
              </a:ext>
            </a:extLst>
          </p:cNvPr>
          <p:cNvSpPr/>
          <p:nvPr/>
        </p:nvSpPr>
        <p:spPr>
          <a:xfrm rot="5400000">
            <a:off x="-136317" y="1637749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-139198" y="4248222"/>
            <a:ext cx="1179833" cy="907200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 rot="5400000">
            <a:off x="-136317" y="2941344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-139199" y="353545"/>
            <a:ext cx="1179833" cy="893680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 rot="5400000">
            <a:off x="-137940" y="4236053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6" name="Rettangolo con angoli in alto arrotondati 145" descr="Bussola contorno">
            <a:extLst>
              <a:ext uri="{FF2B5EF4-FFF2-40B4-BE49-F238E27FC236}">
                <a16:creationId xmlns:a16="http://schemas.microsoft.com/office/drawing/2014/main" id="{752F14E1-83F0-4A30-E639-D24F5196F3A6}"/>
              </a:ext>
            </a:extLst>
          </p:cNvPr>
          <p:cNvSpPr/>
          <p:nvPr/>
        </p:nvSpPr>
        <p:spPr>
          <a:xfrm>
            <a:off x="-139200" y="1643839"/>
            <a:ext cx="1179833" cy="882226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" name="Figura a mano libera: forma 13">
            <a:extLst>
              <a:ext uri="{FF2B5EF4-FFF2-40B4-BE49-F238E27FC236}">
                <a16:creationId xmlns:a16="http://schemas.microsoft.com/office/drawing/2014/main" id="{5C7A4369-2030-1170-3689-6435FE21E918}"/>
              </a:ext>
            </a:extLst>
          </p:cNvPr>
          <p:cNvSpPr/>
          <p:nvPr/>
        </p:nvSpPr>
        <p:spPr>
          <a:xfrm>
            <a:off x="10225612" y="0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4" rIns="143401" bIns="14340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GPS</a:t>
            </a:r>
          </a:p>
        </p:txBody>
      </p:sp>
      <p:sp>
        <p:nvSpPr>
          <p:cNvPr id="24" name="Rettangolo con angoli in alto arrotondati 23" descr="Mappa con segnaposto contorno">
            <a:extLst>
              <a:ext uri="{FF2B5EF4-FFF2-40B4-BE49-F238E27FC236}">
                <a16:creationId xmlns:a16="http://schemas.microsoft.com/office/drawing/2014/main" id="{B51E4932-252B-5142-9EBE-F9B6EC968959}"/>
              </a:ext>
            </a:extLst>
          </p:cNvPr>
          <p:cNvSpPr/>
          <p:nvPr/>
        </p:nvSpPr>
        <p:spPr>
          <a:xfrm>
            <a:off x="-144497" y="5499332"/>
            <a:ext cx="1179833" cy="907200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5" name="Immagine 24">
            <a:extLst>
              <a:ext uri="{FF2B5EF4-FFF2-40B4-BE49-F238E27FC236}">
                <a16:creationId xmlns:a16="http://schemas.microsoft.com/office/drawing/2014/main" id="{487320E9-74FC-37A1-CD18-071C6897D8C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8689" t="11346" r="18461" b="18601"/>
          <a:stretch/>
        </p:blipFill>
        <p:spPr>
          <a:xfrm>
            <a:off x="4174319" y="1473264"/>
            <a:ext cx="3843359" cy="3843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A2D6A7DB-A667-AA7E-43D3-0DF4483EEC94}"/>
              </a:ext>
            </a:extLst>
          </p:cNvPr>
          <p:cNvSpPr txBox="1"/>
          <p:nvPr/>
        </p:nvSpPr>
        <p:spPr>
          <a:xfrm>
            <a:off x="8164477" y="1817431"/>
            <a:ext cx="3765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AVERAGE SPEED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FC7C9E4-B750-39F9-A473-308DC3D63C2B}"/>
              </a:ext>
            </a:extLst>
          </p:cNvPr>
          <p:cNvSpPr txBox="1"/>
          <p:nvPr/>
        </p:nvSpPr>
        <p:spPr>
          <a:xfrm>
            <a:off x="7951235" y="4309970"/>
            <a:ext cx="4191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SAMPLING PERIOD</a:t>
            </a:r>
            <a:endParaRPr lang="en-GB" sz="360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B270D918-B41C-50DB-F370-76F1AA7318A4}"/>
              </a:ext>
            </a:extLst>
          </p:cNvPr>
          <p:cNvSpPr txBox="1"/>
          <p:nvPr/>
        </p:nvSpPr>
        <p:spPr>
          <a:xfrm>
            <a:off x="1619680" y="2020360"/>
            <a:ext cx="2481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ROAD MAP</a:t>
            </a:r>
            <a:endParaRPr lang="en-GB" sz="360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8297C7F8-A903-768A-746C-891F969B5102}"/>
              </a:ext>
            </a:extLst>
          </p:cNvPr>
          <p:cNvSpPr txBox="1"/>
          <p:nvPr/>
        </p:nvSpPr>
        <p:spPr>
          <a:xfrm>
            <a:off x="9660487" y="4018026"/>
            <a:ext cx="773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5 sec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CF86E4B7-48CC-DA98-F737-87A28C3BAC1B}"/>
              </a:ext>
            </a:extLst>
          </p:cNvPr>
          <p:cNvSpPr txBox="1"/>
          <p:nvPr/>
        </p:nvSpPr>
        <p:spPr>
          <a:xfrm>
            <a:off x="9454321" y="2303856"/>
            <a:ext cx="247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4 ranges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3FD21B1-40F3-ED77-A7B7-1FA94DE3AAB5}"/>
              </a:ext>
            </a:extLst>
          </p:cNvPr>
          <p:cNvSpPr txBox="1"/>
          <p:nvPr/>
        </p:nvSpPr>
        <p:spPr>
          <a:xfrm>
            <a:off x="2016957" y="2521675"/>
            <a:ext cx="2038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Google Maps API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8534A181-76AE-7A44-2514-DCF30B5D13A9}"/>
              </a:ext>
            </a:extLst>
          </p:cNvPr>
          <p:cNvSpPr txBox="1"/>
          <p:nvPr/>
        </p:nvSpPr>
        <p:spPr>
          <a:xfrm>
            <a:off x="-114266" y="4669236"/>
            <a:ext cx="4841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/>
              <a:t>TRIP INFO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0084EBDA-C9B8-183E-BEB8-953DBFC98859}"/>
              </a:ext>
            </a:extLst>
          </p:cNvPr>
          <p:cNvSpPr txBox="1"/>
          <p:nvPr/>
        </p:nvSpPr>
        <p:spPr>
          <a:xfrm>
            <a:off x="1253698" y="5161712"/>
            <a:ext cx="334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Departure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and </a:t>
            </a:r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arrival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locations</a:t>
            </a:r>
          </a:p>
        </p:txBody>
      </p:sp>
    </p:spTree>
    <p:extLst>
      <p:ext uri="{BB962C8B-B14F-4D97-AF65-F5344CB8AC3E}">
        <p14:creationId xmlns:p14="http://schemas.microsoft.com/office/powerpoint/2010/main" val="15414609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26596"/>
            <a:ext cx="11091600" cy="1332000"/>
          </a:xfrm>
        </p:spPr>
        <p:txBody>
          <a:bodyPr rtlCol="0"/>
          <a:lstStyle/>
          <a:p>
            <a:pPr rtl="0"/>
            <a:r>
              <a:rPr lang="it-IT" err="1"/>
              <a:t>Distraction</a:t>
            </a:r>
            <a:r>
              <a:rPr lang="it-IT"/>
              <a:t> Weights</a:t>
            </a:r>
          </a:p>
        </p:txBody>
      </p:sp>
      <p:graphicFrame>
        <p:nvGraphicFramePr>
          <p:cNvPr id="13" name="Tabella 13">
            <a:extLst>
              <a:ext uri="{FF2B5EF4-FFF2-40B4-BE49-F238E27FC236}">
                <a16:creationId xmlns:a16="http://schemas.microsoft.com/office/drawing/2014/main" id="{914D6EE3-4782-45C1-A75C-003483879C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934061"/>
              </p:ext>
            </p:extLst>
          </p:nvPr>
        </p:nvGraphicFramePr>
        <p:xfrm>
          <a:off x="835024" y="1352725"/>
          <a:ext cx="10521952" cy="4528032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630488">
                  <a:extLst>
                    <a:ext uri="{9D8B030D-6E8A-4147-A177-3AD203B41FA5}">
                      <a16:colId xmlns:a16="http://schemas.microsoft.com/office/drawing/2014/main" val="562691606"/>
                    </a:ext>
                  </a:extLst>
                </a:gridCol>
                <a:gridCol w="2630488">
                  <a:extLst>
                    <a:ext uri="{9D8B030D-6E8A-4147-A177-3AD203B41FA5}">
                      <a16:colId xmlns:a16="http://schemas.microsoft.com/office/drawing/2014/main" val="3970149589"/>
                    </a:ext>
                  </a:extLst>
                </a:gridCol>
                <a:gridCol w="2630488">
                  <a:extLst>
                    <a:ext uri="{9D8B030D-6E8A-4147-A177-3AD203B41FA5}">
                      <a16:colId xmlns:a16="http://schemas.microsoft.com/office/drawing/2014/main" val="1552287268"/>
                    </a:ext>
                  </a:extLst>
                </a:gridCol>
                <a:gridCol w="2630488">
                  <a:extLst>
                    <a:ext uri="{9D8B030D-6E8A-4147-A177-3AD203B41FA5}">
                      <a16:colId xmlns:a16="http://schemas.microsoft.com/office/drawing/2014/main" val="2629610718"/>
                    </a:ext>
                  </a:extLst>
                </a:gridCol>
              </a:tblGrid>
              <a:tr h="493344">
                <a:tc>
                  <a:txBody>
                    <a:bodyPr/>
                    <a:lstStyle/>
                    <a:p>
                      <a:pPr algn="ctr" rtl="0"/>
                      <a:endParaRPr lang="it-I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err="1"/>
                        <a:t>Role</a:t>
                      </a:r>
                      <a:endParaRPr lang="it-IT"/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/>
                        <a:t>Range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/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30021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Road curvature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Multiplier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1 - 3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Difficulty of the road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261153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Car speed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Multiplier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1 - 4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Speed of the car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0915798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Drowsiness detection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Adder/Counter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0 - 30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How many times eyes are closed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6691047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Head Turned detection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Adder/Counter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0 - 12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How many times head is turned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296315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Usage detection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Adder/Counter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0 - 1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How many times the phone is used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53780261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Fall detection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Adder/Counter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0 - 293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How many times the phone fall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023567"/>
                  </a:ext>
                </a:extLst>
              </a:tr>
              <a:tr h="493344">
                <a:tc>
                  <a:txBody>
                    <a:bodyPr/>
                    <a:lstStyle/>
                    <a:p>
                      <a:pPr algn="ctr" rtl="0"/>
                      <a:r>
                        <a:rPr lang="it-IT" sz="1800" b="0" i="0" kern="1200">
                          <a:solidFill>
                            <a:srgbClr val="91EDF5">
                              <a:alpha val="60000"/>
                            </a:srgbClr>
                          </a:solidFill>
                          <a:latin typeface="+mn-lt"/>
                          <a:ea typeface="+mn-ea"/>
                          <a:cs typeface="+mn-cs"/>
                        </a:rPr>
                        <a:t>Noise detection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Adder/Counter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0 - 12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700" kern="1200">
                          <a:solidFill>
                            <a:schemeClr val="tx1">
                              <a:alpha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How many times there is noise in the car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1269701"/>
                  </a:ext>
                </a:extLst>
              </a:tr>
            </a:tbl>
          </a:graphicData>
        </a:graphic>
      </p:graphicFrame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6947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B102D8-1D22-4940-AF19-07CF3A0DC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26596"/>
            <a:ext cx="11091600" cy="1332000"/>
          </a:xfrm>
        </p:spPr>
        <p:txBody>
          <a:bodyPr rtlCol="0"/>
          <a:lstStyle/>
          <a:p>
            <a:pPr rtl="0"/>
            <a:r>
              <a:rPr lang="it-IT" err="1"/>
              <a:t>AttentionLevel</a:t>
            </a:r>
            <a:r>
              <a:rPr lang="it-IT"/>
              <a:t> Formula*</a:t>
            </a:r>
          </a:p>
        </p:txBody>
      </p:sp>
      <p:sp>
        <p:nvSpPr>
          <p:cNvPr id="14" name="Segnaposto data 13">
            <a:extLst>
              <a:ext uri="{FF2B5EF4-FFF2-40B4-BE49-F238E27FC236}">
                <a16:creationId xmlns:a16="http://schemas.microsoft.com/office/drawing/2014/main" id="{DC738669-5750-45EA-9715-A0041D4C56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16" name="Segnaposto numero diapositiva 15">
            <a:extLst>
              <a:ext uri="{FF2B5EF4-FFF2-40B4-BE49-F238E27FC236}">
                <a16:creationId xmlns:a16="http://schemas.microsoft.com/office/drawing/2014/main" id="{3F8A62C8-5437-4C47-AC0F-0605F84CB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15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D04FB11-46A6-A516-65C1-C95942794C12}"/>
                  </a:ext>
                </a:extLst>
              </p:cNvPr>
              <p:cNvSpPr txBox="1"/>
              <p:nvPr/>
            </p:nvSpPr>
            <p:spPr>
              <a:xfrm>
                <a:off x="827923" y="1286076"/>
                <a:ext cx="10081541" cy="31681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𝑑𝑖𝑠𝑎𝑡𝑡𝑒𝑛𝑡𝑖𝑜𝑛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𝑠𝑝𝑒𝑒𝑑</m:t>
                              </m:r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+ </m:t>
                          </m:r>
                          <m:f>
                            <m:fPr>
                              <m:ctrlPr>
                                <a:rPr lang="it-IT" sz="2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𝑐𝑢𝑟𝑣𝑎𝑡𝑢𝑟𝑒</m:t>
                              </m:r>
                            </m:num>
                            <m:den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∗</m:t>
                      </m:r>
                      <m:d>
                        <m:d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h𝑒𝑎𝑑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𝑑𝑟𝑜𝑤𝑠𝑖𝑛𝑒𝑠𝑠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den>
                          </m:f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𝑢𝑠𝑎𝑔𝑒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𝑛𝑜𝑖𝑠𝑒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𝑓𝑎𝑙𝑙</m:t>
                              </m:r>
                            </m:num>
                            <m:den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it-IT" sz="2000"/>
              </a:p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𝑑𝑖𝑠𝑎𝑡𝑡𝑒𝑛𝑡𝑖𝑜𝑛𝐿𝑒𝑣𝑒𝑙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∗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𝑑𝑖𝑠𝑎𝑡𝑡𝑒𝑛𝑡𝑖𝑜𝑛</m:t>
                      </m:r>
                      <m:r>
                        <a:rPr lang="it-I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it-I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it-IT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𝑑𝑖𝑠𝑎𝑡𝑡𝑒𝑛𝑡𝑖𝑜𝑛𝐿𝑒𝑣𝑒𝑙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it-IT" sz="2000" b="0">
                  <a:ea typeface="Cambria Math" panose="02040503050406030204" pitchFamily="18" charset="0"/>
                </a:endParaRPr>
              </a:p>
              <a:p>
                <a:pPr>
                  <a:lnSpc>
                    <a:spcPct val="250000"/>
                  </a:lnSpc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𝑎𝑡𝑡𝑒𝑛𝑡𝑖𝑜𝑛𝐿𝑒𝑣𝑒𝑙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=10 −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𝑑𝑖𝑠𝑎𝑡𝑡𝑒𝑛𝑡𝑖𝑜𝑛𝐿𝑒𝑣𝑒𝑙</m:t>
                      </m:r>
                    </m:oMath>
                  </m:oMathPara>
                </a14:m>
                <a:endParaRPr lang="it-IT"/>
              </a:p>
            </p:txBody>
          </p:sp>
        </mc:Choice>
        <mc:Fallback xmlns="">
          <p:sp>
            <p:nvSpPr>
              <p:cNvPr id="59" name="CasellaDiTesto 58">
                <a:extLst>
                  <a:ext uri="{FF2B5EF4-FFF2-40B4-BE49-F238E27FC236}">
                    <a16:creationId xmlns:a16="http://schemas.microsoft.com/office/drawing/2014/main" id="{0D04FB11-46A6-A516-65C1-C95942794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923" y="1286076"/>
                <a:ext cx="10081541" cy="3168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9503F7F-B7EE-20CD-FA82-E81EADC44F02}"/>
              </a:ext>
            </a:extLst>
          </p:cNvPr>
          <p:cNvSpPr txBox="1"/>
          <p:nvPr/>
        </p:nvSpPr>
        <p:spPr>
          <a:xfrm>
            <a:off x="9253560" y="5747539"/>
            <a:ext cx="2269019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700">
                <a:solidFill>
                  <a:schemeClr val="tx1">
                    <a:alpha val="60000"/>
                  </a:schemeClr>
                </a:solidFill>
              </a:rPr>
              <a:t>*</a:t>
            </a:r>
            <a:r>
              <a:rPr lang="it-IT" sz="1700" err="1">
                <a:solidFill>
                  <a:schemeClr val="tx1">
                    <a:alpha val="60000"/>
                  </a:schemeClr>
                </a:solidFill>
              </a:rPr>
              <a:t>computed</a:t>
            </a:r>
            <a:r>
              <a:rPr lang="it-IT" sz="17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1700" err="1">
                <a:solidFill>
                  <a:schemeClr val="tx1">
                    <a:alpha val="60000"/>
                  </a:schemeClr>
                </a:solidFill>
              </a:rPr>
              <a:t>every</a:t>
            </a:r>
            <a:r>
              <a:rPr lang="it-IT" sz="1700">
                <a:solidFill>
                  <a:schemeClr val="tx1">
                    <a:alpha val="60000"/>
                  </a:schemeClr>
                </a:solidFill>
              </a:rPr>
              <a:t> 1 min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E415AEBB-335E-7FE2-2021-0F287E27BB75}"/>
              </a:ext>
            </a:extLst>
          </p:cNvPr>
          <p:cNvGrpSpPr/>
          <p:nvPr/>
        </p:nvGrpSpPr>
        <p:grpSpPr>
          <a:xfrm>
            <a:off x="2815348" y="4533900"/>
            <a:ext cx="6635684" cy="938688"/>
            <a:chOff x="2552647" y="4867275"/>
            <a:chExt cx="6635684" cy="938688"/>
          </a:xfrm>
        </p:grpSpPr>
        <p:pic>
          <p:nvPicPr>
            <p:cNvPr id="22" name="Immagine 21">
              <a:extLst>
                <a:ext uri="{FF2B5EF4-FFF2-40B4-BE49-F238E27FC236}">
                  <a16:creationId xmlns:a16="http://schemas.microsoft.com/office/drawing/2014/main" id="{9F7AD916-3179-A91D-6D4D-5C9C8636D2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018"/>
            <a:stretch/>
          </p:blipFill>
          <p:spPr>
            <a:xfrm>
              <a:off x="2552647" y="4867275"/>
              <a:ext cx="6635684" cy="93868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C94FE6B5-0D0D-CDA7-486E-46F5D3785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2" t="21187" r="-862" b="56317"/>
            <a:stretch/>
          </p:blipFill>
          <p:spPr>
            <a:xfrm>
              <a:off x="2552647" y="5381134"/>
              <a:ext cx="6635684" cy="370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15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034E576A-C4E8-2A5C-FEA0-B5BA9932C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749" y="457200"/>
            <a:ext cx="6531430" cy="5943600"/>
          </a:xfrm>
          <a:prstGeom prst="rect">
            <a:avLst/>
          </a:prstGeom>
          <a:noFill/>
        </p:spPr>
      </p:pic>
      <p:sp>
        <p:nvSpPr>
          <p:cNvPr id="14" name="Tito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0"/>
            <a:ext cx="6640285" cy="3535509"/>
          </a:xfrm>
        </p:spPr>
        <p:txBody>
          <a:bodyPr wrap="square" rtlCol="0" anchor="b">
            <a:normAutofit/>
          </a:bodyPr>
          <a:lstStyle/>
          <a:p>
            <a:pPr rtl="0"/>
            <a:r>
              <a:rPr lang="it-IT"/>
              <a:t>Application</a:t>
            </a:r>
          </a:p>
        </p:txBody>
      </p:sp>
      <p:sp>
        <p:nvSpPr>
          <p:cNvPr id="19" name="Segnaposto data 18" hidden="1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r>
              <a:rPr lang="it-IT"/>
              <a:t>Mobile and Social Sensing System – AA 2021/22</a:t>
            </a:r>
          </a:p>
        </p:txBody>
      </p:sp>
      <p:sp>
        <p:nvSpPr>
          <p:cNvPr id="21" name="Segnaposto numero diapositiva 20" hidden="1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16</a:t>
            </a:fld>
            <a:endParaRPr lang="it-IT"/>
          </a:p>
        </p:txBody>
      </p:sp>
      <p:sp>
        <p:nvSpPr>
          <p:cNvPr id="7" name="Titolo 13">
            <a:extLst>
              <a:ext uri="{FF2B5EF4-FFF2-40B4-BE49-F238E27FC236}">
                <a16:creationId xmlns:a16="http://schemas.microsoft.com/office/drawing/2014/main" id="{CA64AABF-F526-34C6-9A5E-38C086F900C1}"/>
              </a:ext>
            </a:extLst>
          </p:cNvPr>
          <p:cNvSpPr txBox="1">
            <a:spLocks/>
          </p:cNvSpPr>
          <p:nvPr/>
        </p:nvSpPr>
        <p:spPr>
          <a:xfrm>
            <a:off x="0" y="3564084"/>
            <a:ext cx="6640285" cy="3535509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vert="horz" wrap="square" lIns="0" tIns="0" rIns="0" bIns="0" rtlCol="0" anchor="b" anchorCtr="0">
            <a:normAutofit/>
          </a:bodyPr>
          <a:lstStyle>
            <a:lvl1pPr marL="54864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1200"/>
              </a:spcAft>
              <a:buNone/>
              <a:defRPr lang="it-IT" sz="6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518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436" y="278219"/>
            <a:ext cx="3566160" cy="752475"/>
          </a:xfrm>
        </p:spPr>
        <p:txBody>
          <a:bodyPr rtlCol="0">
            <a:normAutofit/>
          </a:bodyPr>
          <a:lstStyle/>
          <a:p>
            <a:pPr rtl="0"/>
            <a:r>
              <a:rPr lang="it-IT" err="1"/>
              <a:t>CAReful</a:t>
            </a:r>
            <a:endParaRPr lang="it-IT"/>
          </a:p>
        </p:txBody>
      </p:sp>
      <p:sp>
        <p:nvSpPr>
          <p:cNvPr id="19" name="Segnaposto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17</a:t>
            </a:fld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7AC74D2-0327-D8A5-1EE3-6844DBFF0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" y="1265694"/>
            <a:ext cx="2457351" cy="493784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A124DE26-D8B4-253D-1468-4AE9D660E23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183786" y="1300026"/>
            <a:ext cx="2457351" cy="493784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D9506B64-4397-53DD-A61D-7D8308F2AE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68" b="683"/>
          <a:stretch/>
        </p:blipFill>
        <p:spPr>
          <a:xfrm>
            <a:off x="6139497" y="1300417"/>
            <a:ext cx="2685260" cy="4937847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8884A5F-95D0-CCF8-13FE-2A3AF65AC0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3389757" y="1300029"/>
            <a:ext cx="2457351" cy="4937847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D29C28EB-59A3-7A08-7B39-FBCF996A9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660" y="424522"/>
            <a:ext cx="653631" cy="5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3070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olo 13">
            <a:extLst>
              <a:ext uri="{FF2B5EF4-FFF2-40B4-BE49-F238E27FC236}">
                <a16:creationId xmlns:a16="http://schemas.microsoft.com/office/drawing/2014/main" id="{C15EE852-24F1-4643-8082-AB45CFF2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13" y="328039"/>
            <a:ext cx="3566160" cy="752475"/>
          </a:xfrm>
        </p:spPr>
        <p:txBody>
          <a:bodyPr rtlCol="0">
            <a:normAutofit/>
          </a:bodyPr>
          <a:lstStyle/>
          <a:p>
            <a:pPr rtl="0"/>
            <a:r>
              <a:rPr lang="it-IT">
                <a:solidFill>
                  <a:schemeClr val="tx1">
                    <a:lumMod val="95000"/>
                  </a:schemeClr>
                </a:solidFill>
              </a:rPr>
              <a:t>Video</a:t>
            </a:r>
          </a:p>
        </p:txBody>
      </p:sp>
      <p:sp>
        <p:nvSpPr>
          <p:cNvPr id="19" name="Segnaposto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18</a:t>
            </a:fld>
            <a:endParaRPr lang="it-IT"/>
          </a:p>
        </p:txBody>
      </p:sp>
      <p:pic>
        <p:nvPicPr>
          <p:cNvPr id="2" name="video_2022-05-31_10-33-00">
            <a:hlinkClick r:id="" action="ppaction://media"/>
            <a:extLst>
              <a:ext uri="{FF2B5EF4-FFF2-40B4-BE49-F238E27FC236}">
                <a16:creationId xmlns:a16="http://schemas.microsoft.com/office/drawing/2014/main" id="{1A417A74-2BED-BC2F-86EC-5DB84CFA31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45376" y="295275"/>
            <a:ext cx="3133725" cy="626745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034801B-88DE-AFBE-4B7C-A618A7B6BFA5}"/>
              </a:ext>
            </a:extLst>
          </p:cNvPr>
          <p:cNvSpPr txBox="1"/>
          <p:nvPr/>
        </p:nvSpPr>
        <p:spPr>
          <a:xfrm>
            <a:off x="550226" y="1390650"/>
            <a:ext cx="5304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Camera -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Develop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mode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example</a:t>
            </a:r>
            <a:endParaRPr lang="en-GB" sz="240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23DB11D-B4CB-F9DF-0AC1-AF1FD0CC0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809" y="295275"/>
            <a:ext cx="653631" cy="5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5924387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data 18">
            <a:extLst>
              <a:ext uri="{FF2B5EF4-FFF2-40B4-BE49-F238E27FC236}">
                <a16:creationId xmlns:a16="http://schemas.microsoft.com/office/drawing/2014/main" id="{386DB667-0553-4FB8-B0E0-776539934A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21" name="Segnaposto numero diapositiva 20">
            <a:extLst>
              <a:ext uri="{FF2B5EF4-FFF2-40B4-BE49-F238E27FC236}">
                <a16:creationId xmlns:a16="http://schemas.microsoft.com/office/drawing/2014/main" id="{1C563B34-DD53-4FB1-B8C2-8914E01C6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19</a:t>
            </a:fld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921240E-AA9F-D84C-79C0-CC2BF052B33E}"/>
              </a:ext>
            </a:extLst>
          </p:cNvPr>
          <p:cNvSpPr txBox="1"/>
          <p:nvPr/>
        </p:nvSpPr>
        <p:spPr>
          <a:xfrm>
            <a:off x="550226" y="1390650"/>
            <a:ext cx="10940734" cy="3905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Real-time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evaluation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of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sensors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’ information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No sensitive data are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stored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(e.g.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microphone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/video recordings)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Trip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details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stored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departure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and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arrival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location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departure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and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arrival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time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score.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     Local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SQLite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db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is</a:t>
            </a:r>
            <a:r>
              <a:rPr lang="it-IT" sz="240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it-IT" sz="2400" err="1">
                <a:solidFill>
                  <a:schemeClr val="tx1">
                    <a:alpha val="60000"/>
                  </a:schemeClr>
                </a:solidFill>
              </a:rPr>
              <a:t>used</a:t>
            </a:r>
            <a:endParaRPr lang="en-GB" sz="24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1" name="Titolo 13">
            <a:extLst>
              <a:ext uri="{FF2B5EF4-FFF2-40B4-BE49-F238E27FC236}">
                <a16:creationId xmlns:a16="http://schemas.microsoft.com/office/drawing/2014/main" id="{69679B2F-5C80-A22B-36BD-3F8DDAFD2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13" y="328039"/>
            <a:ext cx="3566160" cy="752475"/>
          </a:xfrm>
        </p:spPr>
        <p:txBody>
          <a:bodyPr rtlCol="0">
            <a:normAutofit/>
          </a:bodyPr>
          <a:lstStyle/>
          <a:p>
            <a:pPr rtl="0"/>
            <a:r>
              <a:rPr lang="it-IT">
                <a:solidFill>
                  <a:schemeClr val="tx1">
                    <a:lumMod val="95000"/>
                  </a:schemeClr>
                </a:solidFill>
              </a:rPr>
              <a:t>Privacy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6F1F69E-9611-F832-F2E0-1CF07D47C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90" r="29498"/>
          <a:stretch/>
        </p:blipFill>
        <p:spPr>
          <a:xfrm>
            <a:off x="9211310" y="1757525"/>
            <a:ext cx="2535873" cy="3848497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477CDB7-57FF-8B18-D128-D081F6CCC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40" y="4751262"/>
            <a:ext cx="462279" cy="462279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424475B7-0493-30F3-F35C-2B4950ABD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03809" y="295275"/>
            <a:ext cx="653631" cy="5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54641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6426E-F6F6-4A7C-9181-8C3090996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1997855"/>
          </a:xfrm>
        </p:spPr>
        <p:txBody>
          <a:bodyPr rtlCol="0"/>
          <a:lstStyle/>
          <a:p>
            <a:pPr rtl="0"/>
            <a:r>
              <a:rPr lang="it-IT" err="1"/>
              <a:t>Overview</a:t>
            </a:r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B60D6F-4D0F-4D33-B2A7-159C8583F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677306"/>
            <a:ext cx="3565525" cy="3415519"/>
          </a:xfrm>
        </p:spPr>
        <p:txBody>
          <a:bodyPr rtlCol="0"/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err="1"/>
              <a:t>Introduction</a:t>
            </a:r>
            <a:endParaRPr lang="it-IT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err="1"/>
              <a:t>Sensors</a:t>
            </a:r>
            <a:endParaRPr lang="it-IT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/>
              <a:t>Application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it-IT" err="1"/>
              <a:t>Conclusions</a:t>
            </a:r>
            <a:endParaRPr lang="it-IT"/>
          </a:p>
        </p:txBody>
      </p:sp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06D2324F-3B7B-45EF-9584-C8EADD2C8C0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1223" t="49355" r="61244" b="1981"/>
          <a:stretch/>
        </p:blipFill>
        <p:spPr>
          <a:xfrm>
            <a:off x="10096564" y="2547130"/>
            <a:ext cx="1918529" cy="1978025"/>
          </a:xfrm>
        </p:spPr>
      </p:pic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71F862F9-0E8A-4DB9-8083-1C3AA6E5D77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36684" t="4374" r="33661" b="46260"/>
          <a:stretch/>
        </p:blipFill>
        <p:spPr>
          <a:xfrm>
            <a:off x="9281160" y="801261"/>
            <a:ext cx="1920240" cy="1864741"/>
          </a:xfrm>
        </p:spPr>
      </p:pic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A63F39B9-0715-40B5-8ECB-9B983F99C69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17016" t="-467" r="13864" b="467"/>
          <a:stretch/>
        </p:blipFill>
        <p:spPr>
          <a:xfrm>
            <a:off x="5931599" y="1592812"/>
            <a:ext cx="3040253" cy="2932343"/>
          </a:xfrm>
        </p:spPr>
      </p:pic>
      <p:sp>
        <p:nvSpPr>
          <p:cNvPr id="13" name="Segnaposto data 12">
            <a:extLst>
              <a:ext uri="{FF2B5EF4-FFF2-40B4-BE49-F238E27FC236}">
                <a16:creationId xmlns:a16="http://schemas.microsoft.com/office/drawing/2014/main" id="{915FE2C5-E66A-4405-B19E-2C5C546C98E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3B199C97-F175-437D-8311-DB662925C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</a:t>
            </a:fld>
            <a:endParaRPr lang="it-IT"/>
          </a:p>
        </p:txBody>
      </p:sp>
      <p:pic>
        <p:nvPicPr>
          <p:cNvPr id="16" name="Segnaposto immagine 7">
            <a:extLst>
              <a:ext uri="{FF2B5EF4-FFF2-40B4-BE49-F238E27FC236}">
                <a16:creationId xmlns:a16="http://schemas.microsoft.com/office/drawing/2014/main" id="{8F977651-1CCB-603E-1FBA-6024E3D3BF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60925" b="48066"/>
          <a:stretch/>
        </p:blipFill>
        <p:spPr>
          <a:xfrm>
            <a:off x="8729598" y="4135139"/>
            <a:ext cx="1918529" cy="1864742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</p:pic>
      <p:pic>
        <p:nvPicPr>
          <p:cNvPr id="14" name="Segnaposto immagine 9">
            <a:extLst>
              <a:ext uri="{FF2B5EF4-FFF2-40B4-BE49-F238E27FC236}">
                <a16:creationId xmlns:a16="http://schemas.microsoft.com/office/drawing/2014/main" id="{B6BC38AD-C228-A345-B06F-327C3EE1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38" t="42970" r="39726" b="49918"/>
          <a:stretch/>
        </p:blipFill>
        <p:spPr>
          <a:xfrm>
            <a:off x="9266229" y="5663134"/>
            <a:ext cx="841301" cy="214979"/>
          </a:xfrm>
          <a:prstGeom prst="rect">
            <a:avLst/>
          </a:prstGeom>
        </p:spPr>
      </p:pic>
      <p:pic>
        <p:nvPicPr>
          <p:cNvPr id="17" name="Segnaposto immagine 7">
            <a:extLst>
              <a:ext uri="{FF2B5EF4-FFF2-40B4-BE49-F238E27FC236}">
                <a16:creationId xmlns:a16="http://schemas.microsoft.com/office/drawing/2014/main" id="{3E530D95-66FC-A7C2-F188-4582277D4D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58" t="43528" r="66289" b="50313"/>
          <a:stretch/>
        </p:blipFill>
        <p:spPr>
          <a:xfrm>
            <a:off x="9686880" y="2268818"/>
            <a:ext cx="1092563" cy="222381"/>
          </a:xfrm>
          <a:prstGeom prst="rect">
            <a:avLst/>
          </a:prstGeom>
        </p:spPr>
      </p:pic>
      <p:pic>
        <p:nvPicPr>
          <p:cNvPr id="22" name="Segnaposto immagine 7">
            <a:extLst>
              <a:ext uri="{FF2B5EF4-FFF2-40B4-BE49-F238E27FC236}">
                <a16:creationId xmlns:a16="http://schemas.microsoft.com/office/drawing/2014/main" id="{A98756B2-684E-8FF4-863A-8471774B36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 rot="1960120">
            <a:off x="9139614" y="5704938"/>
            <a:ext cx="218322" cy="130004"/>
          </a:xfrm>
          <a:prstGeom prst="rect">
            <a:avLst/>
          </a:prstGeom>
        </p:spPr>
      </p:pic>
      <p:pic>
        <p:nvPicPr>
          <p:cNvPr id="23" name="Segnaposto immagine 7">
            <a:extLst>
              <a:ext uri="{FF2B5EF4-FFF2-40B4-BE49-F238E27FC236}">
                <a16:creationId xmlns:a16="http://schemas.microsoft.com/office/drawing/2014/main" id="{41CC8728-F01E-CDF5-E293-F4DB6DFAA3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>
            <a:off x="9159595" y="5770623"/>
            <a:ext cx="121565" cy="72388"/>
          </a:xfrm>
          <a:prstGeom prst="rect">
            <a:avLst/>
          </a:prstGeom>
        </p:spPr>
      </p:pic>
      <p:pic>
        <p:nvPicPr>
          <p:cNvPr id="24" name="Segnaposto immagine 7">
            <a:extLst>
              <a:ext uri="{FF2B5EF4-FFF2-40B4-BE49-F238E27FC236}">
                <a16:creationId xmlns:a16="http://schemas.microsoft.com/office/drawing/2014/main" id="{CF5B903C-FBE0-1CB7-EBB3-7B3F74B668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>
            <a:off x="9127210" y="5751980"/>
            <a:ext cx="121565" cy="72388"/>
          </a:xfrm>
          <a:prstGeom prst="rect">
            <a:avLst/>
          </a:prstGeom>
        </p:spPr>
      </p:pic>
      <p:pic>
        <p:nvPicPr>
          <p:cNvPr id="25" name="Segnaposto immagine 7">
            <a:extLst>
              <a:ext uri="{FF2B5EF4-FFF2-40B4-BE49-F238E27FC236}">
                <a16:creationId xmlns:a16="http://schemas.microsoft.com/office/drawing/2014/main" id="{7F326DD1-40BD-BB91-D9E7-FC7F5E3BEC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>
            <a:off x="9144664" y="5767005"/>
            <a:ext cx="121565" cy="72388"/>
          </a:xfrm>
          <a:prstGeom prst="rect">
            <a:avLst/>
          </a:prstGeom>
        </p:spPr>
      </p:pic>
      <p:pic>
        <p:nvPicPr>
          <p:cNvPr id="26" name="Segnaposto immagine 7">
            <a:extLst>
              <a:ext uri="{FF2B5EF4-FFF2-40B4-BE49-F238E27FC236}">
                <a16:creationId xmlns:a16="http://schemas.microsoft.com/office/drawing/2014/main" id="{7EEAA3F6-AFA8-94D0-022C-E184BB0862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 rot="1960120">
            <a:off x="10046394" y="5660749"/>
            <a:ext cx="218322" cy="130004"/>
          </a:xfrm>
          <a:prstGeom prst="rect">
            <a:avLst/>
          </a:prstGeom>
        </p:spPr>
      </p:pic>
      <p:pic>
        <p:nvPicPr>
          <p:cNvPr id="27" name="Segnaposto immagine 7">
            <a:extLst>
              <a:ext uri="{FF2B5EF4-FFF2-40B4-BE49-F238E27FC236}">
                <a16:creationId xmlns:a16="http://schemas.microsoft.com/office/drawing/2014/main" id="{24FFF7B5-DEE7-7975-62D5-106FC1074E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 rot="1960120">
            <a:off x="10078554" y="5765869"/>
            <a:ext cx="125377" cy="74658"/>
          </a:xfrm>
          <a:prstGeom prst="rect">
            <a:avLst/>
          </a:prstGeom>
        </p:spPr>
      </p:pic>
      <p:pic>
        <p:nvPicPr>
          <p:cNvPr id="28" name="Segnaposto immagine 7">
            <a:extLst>
              <a:ext uri="{FF2B5EF4-FFF2-40B4-BE49-F238E27FC236}">
                <a16:creationId xmlns:a16="http://schemas.microsoft.com/office/drawing/2014/main" id="{B4209513-35CC-15EE-4541-81CB8D3EF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42" t="6057" r="82741" b="88106"/>
          <a:stretch/>
        </p:blipFill>
        <p:spPr>
          <a:xfrm rot="1960120">
            <a:off x="10038808" y="5771144"/>
            <a:ext cx="125377" cy="7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34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9482" y="4505686"/>
            <a:ext cx="4500562" cy="1562959"/>
          </a:xfrm>
        </p:spPr>
        <p:txBody>
          <a:bodyPr rtlCol="0"/>
          <a:lstStyle/>
          <a:p>
            <a:pPr rtl="0"/>
            <a:r>
              <a:rPr lang="it-IT"/>
              <a:t>Limits of the </a:t>
            </a:r>
            <a:r>
              <a:rPr lang="it-IT" err="1"/>
              <a:t>application</a:t>
            </a:r>
            <a:endParaRPr lang="it-IT"/>
          </a:p>
        </p:txBody>
      </p:sp>
      <p:pic>
        <p:nvPicPr>
          <p:cNvPr id="16" name="Segnaposto immagine 15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22398" b="22398"/>
          <a:stretch/>
        </p:blipFill>
        <p:spPr>
          <a:xfrm>
            <a:off x="0" y="-22225"/>
            <a:ext cx="12204000" cy="3368526"/>
          </a:xfrm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51425" y="4508500"/>
            <a:ext cx="6558114" cy="1563688"/>
          </a:xfrm>
        </p:spPr>
        <p:txBody>
          <a:bodyPr rtlCol="0">
            <a:no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700"/>
              <a:t>Does not detect the eyes if you wear sunglasses, but it works with eyeglasses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700"/>
              <a:t>Requires precise positioning of the phone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700"/>
              <a:t>Some threshold values may not be correct under particular conditions</a:t>
            </a:r>
            <a:endParaRPr lang="it-IT" sz="17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20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8671E0E7-B86D-B467-0EDC-E76CFE3A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5" y="4505686"/>
            <a:ext cx="653631" cy="5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03114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581E8936-2270-47FE-94A4-398CB123E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821" y="4508500"/>
            <a:ext cx="4500562" cy="1562959"/>
          </a:xfrm>
        </p:spPr>
        <p:txBody>
          <a:bodyPr wrap="square" rtlCol="0" anchor="t">
            <a:normAutofit/>
          </a:bodyPr>
          <a:lstStyle/>
          <a:p>
            <a:pPr rtl="0"/>
            <a:r>
              <a:rPr lang="en-US"/>
              <a:t>Future improvements</a:t>
            </a:r>
          </a:p>
        </p:txBody>
      </p:sp>
      <p:pic>
        <p:nvPicPr>
          <p:cNvPr id="16" name="Segnaposto immagine 15" descr="Immagine che contiene testo, clipart&#10;&#10;Descrizione generata automaticamente">
            <a:extLst>
              <a:ext uri="{FF2B5EF4-FFF2-40B4-BE49-F238E27FC236}">
                <a16:creationId xmlns:a16="http://schemas.microsoft.com/office/drawing/2014/main" id="{361E9ADB-7377-4CF1-9AE4-AEFBDEBEEE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6078" b="10401"/>
          <a:stretch/>
        </p:blipFill>
        <p:spPr>
          <a:xfrm>
            <a:off x="0" y="-247640"/>
            <a:ext cx="12203402" cy="3593941"/>
          </a:xfrm>
          <a:noFill/>
        </p:spPr>
      </p:pic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C0287FEC-3826-4868-8D93-52429C6156F5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4799046" y="4508500"/>
            <a:ext cx="7063272" cy="1562959"/>
          </a:xfrm>
        </p:spPr>
        <p:txBody>
          <a:bodyPr wrap="square"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/>
              <a:t>Detect if the driver has something in his hands and what it has (food, drink, cigarettes)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n-GB" sz="1800"/>
              <a:t>Detect and classify noises, understanding if they are speeches, music or other.</a:t>
            </a:r>
            <a:endParaRPr lang="it-IT" sz="180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wrap="square" rtlCol="0" anchor="ctr">
            <a:normAutofit/>
          </a:bodyPr>
          <a:lstStyle/>
          <a:p>
            <a:pPr rtl="0">
              <a:spcAft>
                <a:spcPts val="600"/>
              </a:spcAft>
            </a:pPr>
            <a:fld id="{DBA1B0FB-D917-4C8C-928F-313BD683BF39}" type="slidenum">
              <a:rPr lang="it-IT" smtClean="0"/>
              <a:pPr rtl="0">
                <a:spcAft>
                  <a:spcPts val="600"/>
                </a:spcAft>
              </a:pPr>
              <a:t>21</a:t>
            </a:fld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87771BC-231C-F093-36F6-7AB4675E0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15" y="4505686"/>
            <a:ext cx="653631" cy="5948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21561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77406" y="661243"/>
            <a:ext cx="5437187" cy="2986234"/>
          </a:xfrm>
        </p:spPr>
        <p:txBody>
          <a:bodyPr rtlCol="0"/>
          <a:lstStyle/>
          <a:p>
            <a:pPr algn="ctr" rtl="0"/>
            <a:r>
              <a:rPr lang="en-US"/>
              <a:t>Thanks for the attention</a:t>
            </a:r>
          </a:p>
        </p:txBody>
      </p:sp>
      <p:sp>
        <p:nvSpPr>
          <p:cNvPr id="23" name="Sottotitolo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77405" y="3724973"/>
            <a:ext cx="5437187" cy="2265216"/>
          </a:xfrm>
        </p:spPr>
        <p:txBody>
          <a:bodyPr rtlCol="0"/>
          <a:lstStyle/>
          <a:p>
            <a:pPr algn="ctr" rtl="0"/>
            <a:r>
              <a:rPr lang="en-US"/>
              <a:t>Questions are welcome!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rtlCol="0"/>
          <a:lstStyle/>
          <a:p>
            <a:pPr rtl="0"/>
            <a:r>
              <a:rPr lang="it-IT" err="1"/>
              <a:t>Introduction</a:t>
            </a:r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3</a:t>
            </a:fld>
            <a:endParaRPr lang="it-IT"/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098796" y="4373883"/>
            <a:ext cx="6542341" cy="1829592"/>
          </a:xfrm>
          <a:noFill/>
        </p:spPr>
        <p:txBody>
          <a:bodyPr rtlCol="0">
            <a:noAutofit/>
          </a:bodyPr>
          <a:lstStyle/>
          <a:p>
            <a:pPr marL="0" indent="0" rtl="0">
              <a:buNone/>
            </a:pPr>
            <a:r>
              <a:rPr lang="en-GB"/>
              <a:t>Among the wrong driving behaviours, the most frequent are the distraction, the lack of respect for precedence and too high speed. The three groups together make up 40.2% of cases (60,981).</a:t>
            </a:r>
            <a:br>
              <a:rPr lang="en-GB"/>
            </a:br>
            <a:br>
              <a:rPr lang="en-GB"/>
            </a:br>
            <a:r>
              <a:rPr lang="it-IT"/>
              <a:t>Istat – Incidenti stradali [</a:t>
            </a:r>
            <a:r>
              <a:rPr lang="it-IT" err="1"/>
              <a:t>Published</a:t>
            </a:r>
            <a:r>
              <a:rPr lang="it-IT"/>
              <a:t> in </a:t>
            </a:r>
            <a:r>
              <a:rPr lang="it-IT" err="1"/>
              <a:t>July</a:t>
            </a:r>
            <a:r>
              <a:rPr lang="it-IT"/>
              <a:t> 2021]</a:t>
            </a:r>
          </a:p>
        </p:txBody>
      </p:sp>
      <p:pic>
        <p:nvPicPr>
          <p:cNvPr id="29" name="Segnaposto immagine 28">
            <a:extLst>
              <a:ext uri="{FF2B5EF4-FFF2-40B4-BE49-F238E27FC236}">
                <a16:creationId xmlns:a16="http://schemas.microsoft.com/office/drawing/2014/main" id="{0B9ACC5D-1B7D-03CF-D9AD-2C6F7B0E9B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1916" r="21916"/>
          <a:stretch>
            <a:fillRect/>
          </a:stretch>
        </p:blipFill>
        <p:spPr>
          <a:xfrm>
            <a:off x="4976813" y="-450"/>
            <a:ext cx="3597275" cy="3600450"/>
          </a:xfrm>
          <a:prstGeom prst="rect">
            <a:avLst/>
          </a:prstGeom>
          <a:ln>
            <a:noFill/>
          </a:ln>
        </p:spPr>
      </p:pic>
      <p:pic>
        <p:nvPicPr>
          <p:cNvPr id="30" name="Segnaposto immagine 29">
            <a:extLst>
              <a:ext uri="{FF2B5EF4-FFF2-40B4-BE49-F238E27FC236}">
                <a16:creationId xmlns:a16="http://schemas.microsoft.com/office/drawing/2014/main" id="{B28F2EDA-9912-E27E-50C6-66112B079C2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l="7537" r="16247"/>
          <a:stretch/>
        </p:blipFill>
        <p:spPr>
          <a:xfrm>
            <a:off x="8574088" y="0"/>
            <a:ext cx="3600450" cy="3600450"/>
          </a:xfrm>
          <a:prstGeom prst="rect">
            <a:avLst/>
          </a:prstGeom>
        </p:spPr>
      </p:pic>
      <p:pic>
        <p:nvPicPr>
          <p:cNvPr id="28" name="Segnaposto immagine 27">
            <a:extLst>
              <a:ext uri="{FF2B5EF4-FFF2-40B4-BE49-F238E27FC236}">
                <a16:creationId xmlns:a16="http://schemas.microsoft.com/office/drawing/2014/main" id="{6E270272-EAB2-4FEE-F1B5-51D3C3772C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/>
          <a:srcRect l="6081" r="15888"/>
          <a:stretch/>
        </p:blipFill>
        <p:spPr>
          <a:xfrm>
            <a:off x="0" y="0"/>
            <a:ext cx="4976813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6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1367874"/>
            <a:ext cx="5310442" cy="4956726"/>
          </a:xfrm>
          <a:noFill/>
        </p:spPr>
        <p:txBody>
          <a:bodyPr rtlCol="0">
            <a:noAutofit/>
          </a:bodyPr>
          <a:lstStyle/>
          <a:p>
            <a:pPr marL="0" indent="0"/>
            <a:r>
              <a:rPr lang="en-US" sz="1800" dirty="0"/>
              <a:t>Despite the increasing automation of driving vehicles, we are so far from the full automation. So, the driver has to perform all the main tasks of driving with full attention.</a:t>
            </a:r>
          </a:p>
          <a:p>
            <a:pPr marL="0" indent="0"/>
            <a:r>
              <a:rPr lang="en-US" sz="1800" dirty="0"/>
              <a:t>Any non-driving activity is a potential distraction and increases the risk of crashing, in particular at high speed or curvy roads.</a:t>
            </a:r>
          </a:p>
          <a:p>
            <a:pPr marL="0" indent="0"/>
            <a:r>
              <a:rPr lang="it-IT" sz="1800" dirty="0" err="1"/>
              <a:t>Examples</a:t>
            </a:r>
            <a:r>
              <a:rPr lang="it-IT" sz="1800" dirty="0"/>
              <a:t> of </a:t>
            </a:r>
            <a:r>
              <a:rPr lang="it-IT" sz="1800" dirty="0" err="1"/>
              <a:t>distractions</a:t>
            </a:r>
            <a:r>
              <a:rPr lang="it-IT" sz="1800" dirty="0"/>
              <a:t>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Usage</a:t>
            </a:r>
            <a:r>
              <a:rPr lang="it-IT" sz="1800" dirty="0"/>
              <a:t> of the smartphone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Looking</a:t>
            </a:r>
            <a:r>
              <a:rPr lang="it-IT" sz="1800" dirty="0"/>
              <a:t> </a:t>
            </a:r>
            <a:r>
              <a:rPr lang="it-IT" sz="1800" dirty="0" err="1"/>
              <a:t>away</a:t>
            </a:r>
            <a:r>
              <a:rPr lang="it-IT" sz="1800" dirty="0"/>
              <a:t> from the road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/>
              <a:t>Drowsiness</a:t>
            </a:r>
            <a:endParaRPr lang="it-IT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/>
              <a:t>Too </a:t>
            </a:r>
            <a:r>
              <a:rPr lang="it-IT" sz="1800" dirty="0" err="1"/>
              <a:t>much</a:t>
            </a:r>
            <a:r>
              <a:rPr lang="it-IT" sz="1800" dirty="0"/>
              <a:t> </a:t>
            </a:r>
            <a:r>
              <a:rPr lang="it-IT" sz="1800" dirty="0" err="1"/>
              <a:t>noise</a:t>
            </a:r>
            <a:r>
              <a:rPr lang="it-IT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schemeClr val="tx1"/>
              </a:solidFill>
            </a:endParaRPr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1320" r="2628"/>
          <a:stretch/>
        </p:blipFill>
        <p:spPr>
          <a:xfrm>
            <a:off x="6230939" y="740767"/>
            <a:ext cx="5437187" cy="268823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4</a:t>
            </a:fld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0023CEA-DEDA-B8F5-BFDF-6879FD7B59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63" b="16131"/>
          <a:stretch/>
        </p:blipFill>
        <p:spPr>
          <a:xfrm>
            <a:off x="6230939" y="3559401"/>
            <a:ext cx="5410198" cy="25578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Titolo 4">
            <a:extLst>
              <a:ext uri="{FF2B5EF4-FFF2-40B4-BE49-F238E27FC236}">
                <a16:creationId xmlns:a16="http://schemas.microsoft.com/office/drawing/2014/main" id="{3F511541-0BC7-EE03-35A7-FD06B1693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117" y="-31600"/>
            <a:ext cx="5437187" cy="1162430"/>
          </a:xfrm>
        </p:spPr>
        <p:txBody>
          <a:bodyPr/>
          <a:lstStyle/>
          <a:p>
            <a:r>
              <a:rPr lang="it-IT" err="1"/>
              <a:t>Distractions</a:t>
            </a:r>
            <a:endParaRPr lang="it-IT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55BDEB52-A9BF-AEAC-0B12-B1775AC8E5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943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0">
            <a:extLst>
              <a:ext uri="{FF2B5EF4-FFF2-40B4-BE49-F238E27FC236}">
                <a16:creationId xmlns:a16="http://schemas.microsoft.com/office/drawing/2014/main" id="{23418ADF-358F-4647-A511-FCFFEDA834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740029"/>
          </a:xfrm>
        </p:spPr>
        <p:txBody>
          <a:bodyPr rtlCol="0"/>
          <a:lstStyle/>
          <a:p>
            <a:pPr rtl="0"/>
            <a:r>
              <a:rPr lang="it-IT"/>
              <a:t>Idea</a:t>
            </a:r>
          </a:p>
        </p:txBody>
      </p:sp>
      <p:sp>
        <p:nvSpPr>
          <p:cNvPr id="12" name="Segnaposto contenuto 11">
            <a:extLst>
              <a:ext uri="{FF2B5EF4-FFF2-40B4-BE49-F238E27FC236}">
                <a16:creationId xmlns:a16="http://schemas.microsoft.com/office/drawing/2014/main" id="{E5127060-CDBF-435F-9009-A5451CCE30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2" y="1367874"/>
            <a:ext cx="5310442" cy="1704510"/>
          </a:xfrm>
          <a:noFill/>
        </p:spPr>
        <p:txBody>
          <a:bodyPr rtlCol="0">
            <a:normAutofit/>
          </a:bodyPr>
          <a:lstStyle/>
          <a:p>
            <a:pPr marL="0" indent="0" rtl="0">
              <a:buNone/>
            </a:pPr>
            <a:r>
              <a:rPr lang="en-GB" sz="1800"/>
              <a:t>Our idea is a simple application able to detect the different distractions while driving. </a:t>
            </a:r>
            <a:br>
              <a:rPr lang="en-GB" sz="1800"/>
            </a:br>
            <a:r>
              <a:rPr lang="en-GB" sz="1800"/>
              <a:t>When you start a new trip, you have just simply to place the phone in front of you and the application performs by its own.</a:t>
            </a:r>
            <a:endParaRPr lang="it-IT" sz="1800"/>
          </a:p>
        </p:txBody>
      </p:sp>
      <p:pic>
        <p:nvPicPr>
          <p:cNvPr id="18" name="Segnaposto immagine 17">
            <a:extLst>
              <a:ext uri="{FF2B5EF4-FFF2-40B4-BE49-F238E27FC236}">
                <a16:creationId xmlns:a16="http://schemas.microsoft.com/office/drawing/2014/main" id="{E2536017-F539-430C-A901-70AB81CA612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487" r="487"/>
          <a:stretch/>
        </p:blipFill>
        <p:spPr>
          <a:xfrm>
            <a:off x="6096000" y="548640"/>
            <a:ext cx="5544312" cy="3141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329F70-04F7-4C70-BCF8-D4371F54E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ED907F8-C614-4D59-A03F-BF9CD5E35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5</a:t>
            </a:fld>
            <a:endParaRPr lang="it-IT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A8DA2745-3FCC-C501-7407-2A3273C288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62" y="2973451"/>
            <a:ext cx="3335274" cy="3335274"/>
          </a:xfrm>
          <a:prstGeom prst="rect">
            <a:avLst/>
          </a:prstGeom>
        </p:spPr>
      </p:pic>
      <p:sp>
        <p:nvSpPr>
          <p:cNvPr id="24" name="Segnaposto contenuto 11">
            <a:extLst>
              <a:ext uri="{FF2B5EF4-FFF2-40B4-BE49-F238E27FC236}">
                <a16:creationId xmlns:a16="http://schemas.microsoft.com/office/drawing/2014/main" id="{FDC38C0C-B452-43B8-51A0-40A82DC21580}"/>
              </a:ext>
            </a:extLst>
          </p:cNvPr>
          <p:cNvSpPr txBox="1">
            <a:spLocks/>
          </p:cNvSpPr>
          <p:nvPr/>
        </p:nvSpPr>
        <p:spPr>
          <a:xfrm>
            <a:off x="6555962" y="4246227"/>
            <a:ext cx="5437187" cy="2062498"/>
          </a:xfrm>
          <a:prstGeom prst="rect">
            <a:avLst/>
          </a:prstGeom>
          <a:noFill/>
        </p:spPr>
        <p:txBody>
          <a:bodyPr vert="horz" wrap="square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spcAft>
                <a:spcPts val="800"/>
              </a:spcAft>
              <a:buFont typeface="Arial" panose="020B0604020202020204" pitchFamily="34" charset="0"/>
              <a:buNone/>
              <a:defRPr sz="2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GB" sz="1800"/>
              <a:t>Various uses can be designed for the application: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personal use to test your attention while driving</a:t>
            </a:r>
            <a:endParaRPr lang="it-IT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monitor the attention of a bus driver in a 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/>
              <a:t>an insurance company to categorize drivers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582679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FAD72D26-24EF-4CBD-9431-A558CB7CA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774700"/>
          </a:xfrm>
        </p:spPr>
        <p:txBody>
          <a:bodyPr rtlCol="0"/>
          <a:lstStyle/>
          <a:p>
            <a:pPr rtl="0"/>
            <a:r>
              <a:rPr lang="it-IT" err="1"/>
              <a:t>Exploited</a:t>
            </a:r>
            <a:r>
              <a:rPr lang="it-IT"/>
              <a:t> </a:t>
            </a:r>
            <a:r>
              <a:rPr lang="it-IT" err="1"/>
              <a:t>sensors</a:t>
            </a:r>
            <a:endParaRPr lang="it-IT"/>
          </a:p>
        </p:txBody>
      </p:sp>
      <p:graphicFrame>
        <p:nvGraphicFramePr>
          <p:cNvPr id="4" name="Segnaposto contenuto 3" descr="Segnaposto SmartArt della sequenza temporale ">
            <a:extLst>
              <a:ext uri="{FF2B5EF4-FFF2-40B4-BE49-F238E27FC236}">
                <a16:creationId xmlns:a16="http://schemas.microsoft.com/office/drawing/2014/main" id="{93897051-DA8D-4072-A594-51769F8D52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14760542"/>
              </p:ext>
            </p:extLst>
          </p:nvPr>
        </p:nvGraphicFramePr>
        <p:xfrm>
          <a:off x="550862" y="1881275"/>
          <a:ext cx="11090275" cy="39798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1FCAF0A-629F-4EC6-B3E6-563ED999F3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5CAC52-3FD1-464A-805A-B8F7AF045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300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igura a mano libera: Forma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it-IT"/>
          </a:p>
        </p:txBody>
      </p: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igura a mano libera: Forma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/>
            </a:p>
          </p:txBody>
        </p:sp>
        <p:sp>
          <p:nvSpPr>
            <p:cNvPr id="42" name="Figura a mano libera: Forma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  <p:sp>
          <p:nvSpPr>
            <p:cNvPr id="44" name="Ovale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it-IT"/>
            </a:p>
          </p:txBody>
        </p:sp>
      </p:grpSp>
      <p:sp useBgFill="1">
        <p:nvSpPr>
          <p:cNvPr id="46" name="Rettangolo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8" name="Segnaposto immagine 7" descr="Sfondo digitale punti dati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5" name="Titolo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it-IT" sz="6400" kern="120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Sensors</a:t>
            </a:r>
            <a:endParaRPr lang="it-IT" sz="6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BA1B0FB-D917-4C8C-928F-313BD683BF39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ED2A30C0-1BC4-4764-9C0F-5D811CAB83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640" y="548640"/>
            <a:ext cx="8281987" cy="1253041"/>
          </a:xfrm>
        </p:spPr>
        <p:txBody>
          <a:bodyPr rtlCol="0"/>
          <a:lstStyle/>
          <a:p>
            <a:pPr rtl="0"/>
            <a:r>
              <a:rPr lang="it-IT" err="1"/>
              <a:t>Sensors</a:t>
            </a:r>
            <a:endParaRPr lang="it-IT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45F69D6A-822D-4DB9-A2CC-D9106F1F2B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rtlCol="0"/>
          <a:lstStyle/>
          <a:p>
            <a:pPr rtl="0"/>
            <a:r>
              <a:rPr lang="it-IT"/>
              <a:t>Mobile and Social Sensing Systems – AA 2021/22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786751" y="2345907"/>
            <a:ext cx="1966388" cy="1506592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9" name="Figura a mano libera: forma 138">
            <a:extLst>
              <a:ext uri="{FF2B5EF4-FFF2-40B4-BE49-F238E27FC236}">
                <a16:creationId xmlns:a16="http://schemas.microsoft.com/office/drawing/2014/main" id="{7319668A-4080-771E-F1BD-956E4F5238CE}"/>
              </a:ext>
            </a:extLst>
          </p:cNvPr>
          <p:cNvSpPr/>
          <p:nvPr/>
        </p:nvSpPr>
        <p:spPr>
          <a:xfrm>
            <a:off x="787361" y="3854381"/>
            <a:ext cx="1966389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2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Camera</a:t>
            </a:r>
          </a:p>
        </p:txBody>
      </p:sp>
      <p:sp>
        <p:nvSpPr>
          <p:cNvPr id="141" name="Figura a mano libera: forma 140">
            <a:extLst>
              <a:ext uri="{FF2B5EF4-FFF2-40B4-BE49-F238E27FC236}">
                <a16:creationId xmlns:a16="http://schemas.microsoft.com/office/drawing/2014/main" id="{32C79B1B-2C5D-C6FF-D059-5ED72FBA7F4D}"/>
              </a:ext>
            </a:extLst>
          </p:cNvPr>
          <p:cNvSpPr/>
          <p:nvPr/>
        </p:nvSpPr>
        <p:spPr>
          <a:xfrm>
            <a:off x="2949778" y="3854307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1" bIns="143401" numCol="1" spcCol="1270" anchor="ctr" anchorCtr="0">
            <a:noAutofit/>
          </a:bodyPr>
          <a:lstStyle/>
          <a:p>
            <a:pPr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700" kern="1200" noProof="0"/>
              <a:t>Accelerometer &amp; Magnetometer</a:t>
            </a:r>
          </a:p>
        </p:txBody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5112805" y="2345907"/>
            <a:ext cx="1966388" cy="1506592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3" name="Figura a mano libera: forma 142">
            <a:extLst>
              <a:ext uri="{FF2B5EF4-FFF2-40B4-BE49-F238E27FC236}">
                <a16:creationId xmlns:a16="http://schemas.microsoft.com/office/drawing/2014/main" id="{1591D1C8-1E6F-5C28-4B2E-91B10D7A4D12}"/>
              </a:ext>
            </a:extLst>
          </p:cNvPr>
          <p:cNvSpPr/>
          <p:nvPr/>
        </p:nvSpPr>
        <p:spPr>
          <a:xfrm>
            <a:off x="5112805" y="3850514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5" rIns="143401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Microphone</a:t>
            </a:r>
          </a:p>
        </p:txBody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7275832" y="2343849"/>
            <a:ext cx="1966388" cy="1489467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5" name="Figura a mano libera: forma 144">
            <a:extLst>
              <a:ext uri="{FF2B5EF4-FFF2-40B4-BE49-F238E27FC236}">
                <a16:creationId xmlns:a16="http://schemas.microsoft.com/office/drawing/2014/main" id="{477BDA8D-EB7C-4C6D-C447-8A4DB2CEE3AE}"/>
              </a:ext>
            </a:extLst>
          </p:cNvPr>
          <p:cNvSpPr/>
          <p:nvPr/>
        </p:nvSpPr>
        <p:spPr>
          <a:xfrm>
            <a:off x="7275832" y="3844788"/>
            <a:ext cx="1966388" cy="731514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4" rIns="143401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Accelerometer &amp; Gyroscope</a:t>
            </a:r>
          </a:p>
        </p:txBody>
      </p:sp>
      <p:sp>
        <p:nvSpPr>
          <p:cNvPr id="146" name="Rettangolo con angoli in alto arrotondati 145" descr="Bussola contorno">
            <a:extLst>
              <a:ext uri="{FF2B5EF4-FFF2-40B4-BE49-F238E27FC236}">
                <a16:creationId xmlns:a16="http://schemas.microsoft.com/office/drawing/2014/main" id="{752F14E1-83F0-4A30-E639-D24F5196F3A6}"/>
              </a:ext>
            </a:extLst>
          </p:cNvPr>
          <p:cNvSpPr/>
          <p:nvPr/>
        </p:nvSpPr>
        <p:spPr>
          <a:xfrm>
            <a:off x="2949167" y="2387817"/>
            <a:ext cx="1966388" cy="1470376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7" name="Figura a mano libera: forma 146">
            <a:extLst>
              <a:ext uri="{FF2B5EF4-FFF2-40B4-BE49-F238E27FC236}">
                <a16:creationId xmlns:a16="http://schemas.microsoft.com/office/drawing/2014/main" id="{1B15033F-ADD9-471A-E963-5AB85A4C2D4E}"/>
              </a:ext>
            </a:extLst>
          </p:cNvPr>
          <p:cNvSpPr/>
          <p:nvPr/>
        </p:nvSpPr>
        <p:spPr>
          <a:xfrm>
            <a:off x="9438859" y="3833316"/>
            <a:ext cx="1966388" cy="731515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4" rIns="143401" bIns="143402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/>
              <a:t>GPS</a:t>
            </a:r>
          </a:p>
        </p:txBody>
      </p: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>
            <a:off x="786751" y="2347251"/>
            <a:ext cx="1966388" cy="1506592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>
            <a:off x="5112805" y="2350526"/>
            <a:ext cx="1966388" cy="1506592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>
            <a:off x="7275764" y="2345907"/>
            <a:ext cx="1966388" cy="1506592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>
            <a:off x="2949031" y="2350526"/>
            <a:ext cx="1966388" cy="1506592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ttangolo con angoli in alto arrotondati 20" descr="Mappa con segnaposto contorno">
            <a:extLst>
              <a:ext uri="{FF2B5EF4-FFF2-40B4-BE49-F238E27FC236}">
                <a16:creationId xmlns:a16="http://schemas.microsoft.com/office/drawing/2014/main" id="{6E824A55-B1DC-68A4-6B72-4193490E115D}"/>
              </a:ext>
            </a:extLst>
          </p:cNvPr>
          <p:cNvSpPr/>
          <p:nvPr/>
        </p:nvSpPr>
        <p:spPr>
          <a:xfrm>
            <a:off x="9438859" y="2326724"/>
            <a:ext cx="1966388" cy="1506592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ttangolo con angoli in alto arrotondati 21">
            <a:extLst>
              <a:ext uri="{FF2B5EF4-FFF2-40B4-BE49-F238E27FC236}">
                <a16:creationId xmlns:a16="http://schemas.microsoft.com/office/drawing/2014/main" id="{947910A6-EE77-8502-3643-90E1E55387AA}"/>
              </a:ext>
            </a:extLst>
          </p:cNvPr>
          <p:cNvSpPr/>
          <p:nvPr/>
        </p:nvSpPr>
        <p:spPr>
          <a:xfrm>
            <a:off x="9438859" y="2331343"/>
            <a:ext cx="1966388" cy="1506592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9876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763;p39">
            <a:extLst>
              <a:ext uri="{FF2B5EF4-FFF2-40B4-BE49-F238E27FC236}">
                <a16:creationId xmlns:a16="http://schemas.microsoft.com/office/drawing/2014/main" id="{D45ADA4F-D320-7582-91F3-136ED0BF8026}"/>
              </a:ext>
            </a:extLst>
          </p:cNvPr>
          <p:cNvCxnSpPr>
            <a:cxnSpLocks/>
          </p:cNvCxnSpPr>
          <p:nvPr/>
        </p:nvCxnSpPr>
        <p:spPr>
          <a:xfrm>
            <a:off x="1676484" y="2273286"/>
            <a:ext cx="2905676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4" name="Google Shape;763;p39">
            <a:extLst>
              <a:ext uri="{FF2B5EF4-FFF2-40B4-BE49-F238E27FC236}">
                <a16:creationId xmlns:a16="http://schemas.microsoft.com/office/drawing/2014/main" id="{AA7BFBD7-B3FE-C11B-7797-002F22842D3D}"/>
              </a:ext>
            </a:extLst>
          </p:cNvPr>
          <p:cNvCxnSpPr>
            <a:cxnSpLocks/>
          </p:cNvCxnSpPr>
          <p:nvPr/>
        </p:nvCxnSpPr>
        <p:spPr>
          <a:xfrm>
            <a:off x="1181257" y="4018781"/>
            <a:ext cx="314690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7" name="Google Shape;763;p39">
            <a:extLst>
              <a:ext uri="{FF2B5EF4-FFF2-40B4-BE49-F238E27FC236}">
                <a16:creationId xmlns:a16="http://schemas.microsoft.com/office/drawing/2014/main" id="{1F9E148E-1345-9862-5C4F-E39F6990A6D7}"/>
              </a:ext>
            </a:extLst>
          </p:cNvPr>
          <p:cNvCxnSpPr>
            <a:cxnSpLocks/>
          </p:cNvCxnSpPr>
          <p:nvPr/>
        </p:nvCxnSpPr>
        <p:spPr>
          <a:xfrm>
            <a:off x="7401410" y="2006543"/>
            <a:ext cx="4297545" cy="15536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39" name="Google Shape;763;p39">
            <a:extLst>
              <a:ext uri="{FF2B5EF4-FFF2-40B4-BE49-F238E27FC236}">
                <a16:creationId xmlns:a16="http://schemas.microsoft.com/office/drawing/2014/main" id="{673BBF7B-94BD-40D7-9450-7A6082C78C8D}"/>
              </a:ext>
            </a:extLst>
          </p:cNvPr>
          <p:cNvCxnSpPr>
            <a:cxnSpLocks/>
          </p:cNvCxnSpPr>
          <p:nvPr/>
        </p:nvCxnSpPr>
        <p:spPr>
          <a:xfrm flipH="1">
            <a:off x="6898640" y="4824765"/>
            <a:ext cx="4897133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48" name="Rettangolo con angoli in alto arrotondati 147">
            <a:extLst>
              <a:ext uri="{FF2B5EF4-FFF2-40B4-BE49-F238E27FC236}">
                <a16:creationId xmlns:a16="http://schemas.microsoft.com/office/drawing/2014/main" id="{0CDC0356-F0A5-A1F5-87FE-208E9DDB8B0F}"/>
              </a:ext>
            </a:extLst>
          </p:cNvPr>
          <p:cNvSpPr/>
          <p:nvPr/>
        </p:nvSpPr>
        <p:spPr>
          <a:xfrm rot="5400000">
            <a:off x="-136317" y="340026"/>
            <a:ext cx="1179833" cy="907200"/>
          </a:xfrm>
          <a:prstGeom prst="round2SameRect">
            <a:avLst/>
          </a:prstGeom>
          <a:solidFill>
            <a:srgbClr val="33455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AF9A883-CC44-4401-AE67-8FCEACB7D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rtlCol="0"/>
          <a:lstStyle/>
          <a:p>
            <a:pPr rtl="0"/>
            <a:fld id="{DBA1B0FB-D917-4C8C-928F-313BD683BF39}" type="slidenum">
              <a:rPr lang="it-IT" smtClean="0">
                <a:solidFill>
                  <a:schemeClr val="tx2"/>
                </a:solidFill>
              </a:rPr>
              <a:pPr rtl="0"/>
              <a:t>9</a:t>
            </a:fld>
            <a:endParaRPr lang="it-IT">
              <a:solidFill>
                <a:schemeClr val="tx2"/>
              </a:solidFill>
            </a:endParaRPr>
          </a:p>
        </p:txBody>
      </p:sp>
      <p:sp>
        <p:nvSpPr>
          <p:cNvPr id="138" name="Rettangolo con angoli in alto arrotondati 137">
            <a:extLst>
              <a:ext uri="{FF2B5EF4-FFF2-40B4-BE49-F238E27FC236}">
                <a16:creationId xmlns:a16="http://schemas.microsoft.com/office/drawing/2014/main" id="{97DEAB96-5CD1-7FA4-14DC-5B86BBEC94E0}"/>
              </a:ext>
            </a:extLst>
          </p:cNvPr>
          <p:cNvSpPr/>
          <p:nvPr/>
        </p:nvSpPr>
        <p:spPr>
          <a:xfrm>
            <a:off x="-138009" y="2947653"/>
            <a:ext cx="1179833" cy="903955"/>
          </a:xfrm>
          <a:prstGeom prst="round2SameRect">
            <a:avLst/>
          </a:prstGeom>
          <a:blipFill dpi="0" rotWithShape="1"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40" name="Rettangolo con angoli in alto arrotondati 139" descr="Mappa con segnaposto contorno">
            <a:extLst>
              <a:ext uri="{FF2B5EF4-FFF2-40B4-BE49-F238E27FC236}">
                <a16:creationId xmlns:a16="http://schemas.microsoft.com/office/drawing/2014/main" id="{09BED57E-C7BF-2A53-EF89-BFC2D3736F83}"/>
              </a:ext>
            </a:extLst>
          </p:cNvPr>
          <p:cNvSpPr/>
          <p:nvPr/>
        </p:nvSpPr>
        <p:spPr>
          <a:xfrm>
            <a:off x="-139200" y="5428055"/>
            <a:ext cx="1179833" cy="907200"/>
          </a:xfrm>
          <a:prstGeom prst="round2SameRect">
            <a:avLst/>
          </a:prstGeom>
          <a:blipFill dpi="0" rotWithShape="1"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con angoli in alto arrotondati 16">
            <a:extLst>
              <a:ext uri="{FF2B5EF4-FFF2-40B4-BE49-F238E27FC236}">
                <a16:creationId xmlns:a16="http://schemas.microsoft.com/office/drawing/2014/main" id="{7CA63492-A689-5FDB-FC68-2559443B89BB}"/>
              </a:ext>
            </a:extLst>
          </p:cNvPr>
          <p:cNvSpPr/>
          <p:nvPr/>
        </p:nvSpPr>
        <p:spPr>
          <a:xfrm rot="5400000">
            <a:off x="-136317" y="1637749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2" name="Rettangolo con angoli in alto arrotondati 141" descr="Radiomicrofono contorno">
            <a:extLst>
              <a:ext uri="{FF2B5EF4-FFF2-40B4-BE49-F238E27FC236}">
                <a16:creationId xmlns:a16="http://schemas.microsoft.com/office/drawing/2014/main" id="{795040ED-40EF-D459-0E29-2DBA99FDF06C}"/>
              </a:ext>
            </a:extLst>
          </p:cNvPr>
          <p:cNvSpPr/>
          <p:nvPr/>
        </p:nvSpPr>
        <p:spPr>
          <a:xfrm>
            <a:off x="-139198" y="4248222"/>
            <a:ext cx="1179833" cy="907200"/>
          </a:xfrm>
          <a:prstGeom prst="round2SameRect">
            <a:avLst/>
          </a:prstGeom>
          <a:blipFill dpi="0" rotWithShape="1"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 l="13930" t="2080" r="13930" b="2080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ttangolo con angoli in alto arrotondati 17">
            <a:extLst>
              <a:ext uri="{FF2B5EF4-FFF2-40B4-BE49-F238E27FC236}">
                <a16:creationId xmlns:a16="http://schemas.microsoft.com/office/drawing/2014/main" id="{5669CD09-D66D-34CE-97C5-EE75138469FC}"/>
              </a:ext>
            </a:extLst>
          </p:cNvPr>
          <p:cNvSpPr/>
          <p:nvPr/>
        </p:nvSpPr>
        <p:spPr>
          <a:xfrm rot="5400000">
            <a:off x="-136317" y="2941344"/>
            <a:ext cx="1179833" cy="907200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4" name="Rettangolo con angoli in alto arrotondati 143" descr="Vibrazione telefono contorno">
            <a:extLst>
              <a:ext uri="{FF2B5EF4-FFF2-40B4-BE49-F238E27FC236}">
                <a16:creationId xmlns:a16="http://schemas.microsoft.com/office/drawing/2014/main" id="{1479459D-2F4F-7227-5505-FD76544A1063}"/>
              </a:ext>
            </a:extLst>
          </p:cNvPr>
          <p:cNvSpPr/>
          <p:nvPr/>
        </p:nvSpPr>
        <p:spPr>
          <a:xfrm>
            <a:off x="-139199" y="353545"/>
            <a:ext cx="1179833" cy="893680"/>
          </a:xfrm>
          <a:prstGeom prst="round2SameRect">
            <a:avLst/>
          </a:prstGeom>
          <a:blipFill dpi="0" rotWithShape="1"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 l="13930" t="1529" r="13930" b="152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ttangolo con angoli in alto arrotondati 18">
            <a:extLst>
              <a:ext uri="{FF2B5EF4-FFF2-40B4-BE49-F238E27FC236}">
                <a16:creationId xmlns:a16="http://schemas.microsoft.com/office/drawing/2014/main" id="{99223F47-39E0-CF91-4996-8BCDC7B5FF52}"/>
              </a:ext>
            </a:extLst>
          </p:cNvPr>
          <p:cNvSpPr/>
          <p:nvPr/>
        </p:nvSpPr>
        <p:spPr>
          <a:xfrm rot="5400000">
            <a:off x="-137940" y="4236053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6" name="Rettangolo con angoli in alto arrotondati 145" descr="Bussola contorno">
            <a:extLst>
              <a:ext uri="{FF2B5EF4-FFF2-40B4-BE49-F238E27FC236}">
                <a16:creationId xmlns:a16="http://schemas.microsoft.com/office/drawing/2014/main" id="{752F14E1-83F0-4A30-E639-D24F5196F3A6}"/>
              </a:ext>
            </a:extLst>
          </p:cNvPr>
          <p:cNvSpPr/>
          <p:nvPr/>
        </p:nvSpPr>
        <p:spPr>
          <a:xfrm>
            <a:off x="-139200" y="1643839"/>
            <a:ext cx="1179833" cy="882226"/>
          </a:xfrm>
          <a:prstGeom prst="round2SameRect">
            <a:avLst/>
          </a:prstGeom>
          <a:blipFill dpi="0"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 l="13930" t="899" r="13930" b="899"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ttangolo con angoli in alto arrotondati 19">
            <a:extLst>
              <a:ext uri="{FF2B5EF4-FFF2-40B4-BE49-F238E27FC236}">
                <a16:creationId xmlns:a16="http://schemas.microsoft.com/office/drawing/2014/main" id="{9DB4E946-B2BC-4541-601A-1979DB2FC70C}"/>
              </a:ext>
            </a:extLst>
          </p:cNvPr>
          <p:cNvSpPr/>
          <p:nvPr/>
        </p:nvSpPr>
        <p:spPr>
          <a:xfrm rot="5400000">
            <a:off x="-138008" y="5514746"/>
            <a:ext cx="1179833" cy="903955"/>
          </a:xfrm>
          <a:prstGeom prst="round2Same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534D76-DCCE-96F2-2452-31CA0743285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4319" y="1473264"/>
            <a:ext cx="3843359" cy="384335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  <a:reflection blurRad="6350" stA="50000" endA="275" endPos="40000" dist="101600" dir="5400000" sy="-100000" algn="bl" rotWithShape="0"/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2" name="Figura a mano libera: forma 21">
            <a:extLst>
              <a:ext uri="{FF2B5EF4-FFF2-40B4-BE49-F238E27FC236}">
                <a16:creationId xmlns:a16="http://schemas.microsoft.com/office/drawing/2014/main" id="{ABD140F1-B74D-596F-1A13-11E00376D5DB}"/>
              </a:ext>
            </a:extLst>
          </p:cNvPr>
          <p:cNvSpPr/>
          <p:nvPr/>
        </p:nvSpPr>
        <p:spPr>
          <a:xfrm>
            <a:off x="10225612" y="15229"/>
            <a:ext cx="1966388" cy="731514"/>
          </a:xfrm>
          <a:custGeom>
            <a:avLst/>
            <a:gdLst>
              <a:gd name="connsiteX0" fmla="*/ 76809 w 1966388"/>
              <a:gd name="connsiteY0" fmla="*/ 0 h 731514"/>
              <a:gd name="connsiteX1" fmla="*/ 1889579 w 1966388"/>
              <a:gd name="connsiteY1" fmla="*/ 0 h 731514"/>
              <a:gd name="connsiteX2" fmla="*/ 1966388 w 1966388"/>
              <a:gd name="connsiteY2" fmla="*/ 76809 h 731514"/>
              <a:gd name="connsiteX3" fmla="*/ 1966388 w 1966388"/>
              <a:gd name="connsiteY3" fmla="*/ 731514 h 731514"/>
              <a:gd name="connsiteX4" fmla="*/ 1966388 w 1966388"/>
              <a:gd name="connsiteY4" fmla="*/ 731514 h 731514"/>
              <a:gd name="connsiteX5" fmla="*/ 0 w 1966388"/>
              <a:gd name="connsiteY5" fmla="*/ 731514 h 731514"/>
              <a:gd name="connsiteX6" fmla="*/ 0 w 1966388"/>
              <a:gd name="connsiteY6" fmla="*/ 731514 h 731514"/>
              <a:gd name="connsiteX7" fmla="*/ 0 w 1966388"/>
              <a:gd name="connsiteY7" fmla="*/ 76809 h 731514"/>
              <a:gd name="connsiteX8" fmla="*/ 76809 w 1966388"/>
              <a:gd name="connsiteY8" fmla="*/ 0 h 731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66388" h="731514">
                <a:moveTo>
                  <a:pt x="1889579" y="731513"/>
                </a:moveTo>
                <a:lnTo>
                  <a:pt x="76809" y="731513"/>
                </a:lnTo>
                <a:cubicBezTo>
                  <a:pt x="34389" y="731513"/>
                  <a:pt x="0" y="697124"/>
                  <a:pt x="0" y="654704"/>
                </a:cubicBezTo>
                <a:lnTo>
                  <a:pt x="0" y="1"/>
                </a:lnTo>
                <a:lnTo>
                  <a:pt x="0" y="1"/>
                </a:lnTo>
                <a:lnTo>
                  <a:pt x="1966388" y="1"/>
                </a:lnTo>
                <a:lnTo>
                  <a:pt x="1966388" y="1"/>
                </a:lnTo>
                <a:lnTo>
                  <a:pt x="1966388" y="654704"/>
                </a:lnTo>
                <a:cubicBezTo>
                  <a:pt x="1966388" y="697124"/>
                  <a:pt x="1931999" y="731513"/>
                  <a:pt x="1889579" y="731513"/>
                </a:cubicBezTo>
                <a:close/>
              </a:path>
            </a:pathLst>
          </a:custGeom>
          <a:solidFill>
            <a:srgbClr val="3A3659"/>
          </a:solidFill>
          <a:ln>
            <a:solidFill>
              <a:schemeClr val="tx1"/>
            </a:solidFill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3401" tIns="120904" rIns="143401" bIns="143401" numCol="1" spcCol="1270" anchor="ctr" anchorCtr="0">
            <a:noAutofit/>
          </a:bodyPr>
          <a:lstStyle/>
          <a:p>
            <a:pPr marL="0" lvl="0" indent="0" algn="ctr" defTabSz="755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700" kern="1200" noProof="0">
                <a:solidFill>
                  <a:schemeClr val="tx1"/>
                </a:solidFill>
              </a:rPr>
              <a:t>Accelerometer &amp; Gyroscope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EB674C6D-6C63-656A-513A-FCEFEF5543A9}"/>
              </a:ext>
            </a:extLst>
          </p:cNvPr>
          <p:cNvSpPr txBox="1"/>
          <p:nvPr/>
        </p:nvSpPr>
        <p:spPr>
          <a:xfrm>
            <a:off x="7880319" y="4281705"/>
            <a:ext cx="4137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FALL DETECTION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44F3C0F4-D0CF-911F-9C9B-E56BD20B2197}"/>
              </a:ext>
            </a:extLst>
          </p:cNvPr>
          <p:cNvSpPr txBox="1"/>
          <p:nvPr/>
        </p:nvSpPr>
        <p:spPr>
          <a:xfrm>
            <a:off x="8854877" y="1460496"/>
            <a:ext cx="294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MAGNITUDE</a:t>
            </a:r>
            <a:endParaRPr lang="en-GB" sz="360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41374CB-1D10-0438-63CB-47E8D934F1FE}"/>
              </a:ext>
            </a:extLst>
          </p:cNvPr>
          <p:cNvSpPr txBox="1"/>
          <p:nvPr/>
        </p:nvSpPr>
        <p:spPr>
          <a:xfrm>
            <a:off x="1528266" y="1193957"/>
            <a:ext cx="2940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>
                <a:solidFill>
                  <a:schemeClr val="accent2">
                    <a:lumMod val="40000"/>
                    <a:lumOff val="60000"/>
                  </a:schemeClr>
                </a:solidFill>
              </a:rPr>
              <a:t>USAGE DETECTION</a:t>
            </a:r>
            <a:endParaRPr lang="en-GB" sz="36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CCD29784-FEB9-5869-D1AC-69EB4E44C973}"/>
              </a:ext>
            </a:extLst>
          </p:cNvPr>
          <p:cNvSpPr txBox="1"/>
          <p:nvPr/>
        </p:nvSpPr>
        <p:spPr>
          <a:xfrm>
            <a:off x="869164" y="3496875"/>
            <a:ext cx="3517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/>
              <a:t>THRESHOLDS</a:t>
            </a:r>
            <a:endParaRPr lang="en-GB" sz="3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BB052D8-076A-BA94-6FF2-9D51CB96B512}"/>
                  </a:ext>
                </a:extLst>
              </p:cNvPr>
              <p:cNvSpPr txBox="1"/>
              <p:nvPr/>
            </p:nvSpPr>
            <p:spPr>
              <a:xfrm>
                <a:off x="9116361" y="1964659"/>
                <a:ext cx="2510347" cy="4277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>
                          <a:solidFill>
                            <a:prstClr val="white">
                              <a:alpha val="60000"/>
                            </a:prst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i="1">
                              <a:solidFill>
                                <a:prstClr val="white">
                                  <a:alpha val="6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it-IT" i="1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>
                              <a:solidFill>
                                <a:prstClr val="white">
                                  <a:alpha val="6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>
                              <a:solidFill>
                                <a:prstClr val="white">
                                  <a:alpha val="60000"/>
                                </a:prst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it-IT">
                                  <a:solidFill>
                                    <a:prstClr val="white">
                                      <a:alpha val="60000"/>
                                    </a:prst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600">
                  <a:solidFill>
                    <a:prstClr val="white">
                      <a:alpha val="60000"/>
                    </a:prstClr>
                  </a:solidFill>
                  <a:latin typeface="Gill Sans MT"/>
                </a:endParaRPr>
              </a:p>
            </p:txBody>
          </p:sp>
        </mc:Choice>
        <mc:Fallback xmlns="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7BB052D8-076A-BA94-6FF2-9D51CB96B5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6361" y="1964659"/>
                <a:ext cx="2510347" cy="427746"/>
              </a:xfrm>
              <a:prstGeom prst="rect">
                <a:avLst/>
              </a:prstGeom>
              <a:blipFill>
                <a:blip r:embed="rId14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FE26A21-3692-F734-B402-6D89E5D667C6}"/>
              </a:ext>
            </a:extLst>
          </p:cNvPr>
          <p:cNvSpPr txBox="1"/>
          <p:nvPr/>
        </p:nvSpPr>
        <p:spPr>
          <a:xfrm>
            <a:off x="1178643" y="4004706"/>
            <a:ext cx="2675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lowThreshold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= 5.0</a:t>
            </a:r>
          </a:p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highThreshold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= 18.0</a:t>
            </a:r>
          </a:p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gyroThreshold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=  1.9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3F024AB-4B2E-8C88-1A67-A25112A12FC3}"/>
              </a:ext>
            </a:extLst>
          </p:cNvPr>
          <p:cNvSpPr txBox="1"/>
          <p:nvPr/>
        </p:nvSpPr>
        <p:spPr>
          <a:xfrm>
            <a:off x="8064311" y="4803643"/>
            <a:ext cx="26754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arraySize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= 8</a:t>
            </a:r>
          </a:p>
          <a:p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samplingPeriod</a:t>
            </a:r>
            <a:r>
              <a:rPr lang="it-IT">
                <a:solidFill>
                  <a:prstClr val="white">
                    <a:alpha val="60000"/>
                  </a:prstClr>
                </a:solidFill>
                <a:latin typeface="Gill Sans MT"/>
              </a:rPr>
              <a:t> = 200 </a:t>
            </a:r>
            <a:r>
              <a:rPr lang="it-IT" err="1">
                <a:solidFill>
                  <a:prstClr val="white">
                    <a:alpha val="60000"/>
                  </a:prstClr>
                </a:solidFill>
                <a:latin typeface="Gill Sans MT"/>
              </a:rPr>
              <a:t>ms</a:t>
            </a:r>
            <a:endParaRPr lang="it-IT">
              <a:solidFill>
                <a:prstClr val="white">
                  <a:alpha val="60000"/>
                </a:prstClr>
              </a:solidFill>
              <a:latin typeface="Gill Sans MT"/>
            </a:endParaRPr>
          </a:p>
        </p:txBody>
      </p:sp>
    </p:spTree>
    <p:extLst>
      <p:ext uri="{BB962C8B-B14F-4D97-AF65-F5344CB8AC3E}">
        <p14:creationId xmlns:p14="http://schemas.microsoft.com/office/powerpoint/2010/main" val="66592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5058.tgt.Office_50301109_TF33713516_Win32_OJ112196127.potx" id="{46519ADD-CA2C-4FEA-8766-15A0FE58BEAA}" vid="{0CA712DC-5E0E-4D6D-B971-1A075692B590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60225D98BF4C45A332BF80B602B238" ma:contentTypeVersion="13" ma:contentTypeDescription="Create a new document." ma:contentTypeScope="" ma:versionID="642bf076cad9d1eed3a420ab5127c357">
  <xsd:schema xmlns:xsd="http://www.w3.org/2001/XMLSchema" xmlns:xs="http://www.w3.org/2001/XMLSchema" xmlns:p="http://schemas.microsoft.com/office/2006/metadata/properties" xmlns:ns3="36109f21-8e5f-45f6-a322-0927d129b09c" xmlns:ns4="3255caf3-ea0c-49ea-8510-ef5bdfd75ccc" targetNamespace="http://schemas.microsoft.com/office/2006/metadata/properties" ma:root="true" ma:fieldsID="f7fc010952f1cbd6cefe0e47db69e8bd" ns3:_="" ns4:_="">
    <xsd:import namespace="36109f21-8e5f-45f6-a322-0927d129b09c"/>
    <xsd:import namespace="3255caf3-ea0c-49ea-8510-ef5bdfd75c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109f21-8e5f-45f6-a322-0927d129b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5caf3-ea0c-49ea-8510-ef5bdfd75c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36109f21-8e5f-45f6-a322-0927d129b09c" xsi:nil="true"/>
  </documentManagement>
</p:properties>
</file>

<file path=customXml/itemProps1.xml><?xml version="1.0" encoding="utf-8"?>
<ds:datastoreItem xmlns:ds="http://schemas.openxmlformats.org/officeDocument/2006/customXml" ds:itemID="{CA542D68-EDF0-4DE0-85FA-F3119B6D63F7}">
  <ds:schemaRefs>
    <ds:schemaRef ds:uri="3255caf3-ea0c-49ea-8510-ef5bdfd75ccc"/>
    <ds:schemaRef ds:uri="36109f21-8e5f-45f6-a322-0927d129b09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purl.org/dc/terms/"/>
    <ds:schemaRef ds:uri="http://purl.org/dc/dcmitype/"/>
    <ds:schemaRef ds:uri="http://schemas.microsoft.com/office/2006/documentManagement/types"/>
    <ds:schemaRef ds:uri="36109f21-8e5f-45f6-a322-0927d129b09c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3255caf3-ea0c-49ea-8510-ef5bdfd75ccc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{80752D9F-DC4B-4CC7-BE3D-6482EA0D6655}tf33713516_win32</Template>
  <TotalTime>0</TotalTime>
  <Words>917</Words>
  <Application>Microsoft Office PowerPoint</Application>
  <PresentationFormat>Widescreen</PresentationFormat>
  <Paragraphs>227</Paragraphs>
  <Slides>22</Slides>
  <Notes>17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Gill Sans MT</vt:lpstr>
      <vt:lpstr>Symbol</vt:lpstr>
      <vt:lpstr>Walbaum Display</vt:lpstr>
      <vt:lpstr>3DFloatVTI</vt:lpstr>
      <vt:lpstr>CAReful</vt:lpstr>
      <vt:lpstr>Overview</vt:lpstr>
      <vt:lpstr>Introduction</vt:lpstr>
      <vt:lpstr>Distractions</vt:lpstr>
      <vt:lpstr>Idea</vt:lpstr>
      <vt:lpstr>Exploited sensors</vt:lpstr>
      <vt:lpstr>Sensors</vt:lpstr>
      <vt:lpstr>Sensors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Distraction Weights</vt:lpstr>
      <vt:lpstr>AttentionLevel Formula*</vt:lpstr>
      <vt:lpstr>Application</vt:lpstr>
      <vt:lpstr>CAReful</vt:lpstr>
      <vt:lpstr>Video</vt:lpstr>
      <vt:lpstr>Privacy</vt:lpstr>
      <vt:lpstr>Limits of the application</vt:lpstr>
      <vt:lpstr>Future improvements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Inattentive  Driver</dc:title>
  <dc:creator>Andrea Lagna</dc:creator>
  <cp:lastModifiedBy>Martina Marino</cp:lastModifiedBy>
  <cp:revision>4</cp:revision>
  <dcterms:created xsi:type="dcterms:W3CDTF">2022-05-19T21:44:11Z</dcterms:created>
  <dcterms:modified xsi:type="dcterms:W3CDTF">2022-06-01T15:45:05Z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0x0101000F60225D98BF4C45A332BF80B602B238</vt:lpwstr>
  </property>
</Properties>
</file>